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61" r:id="rId6"/>
    <p:sldId id="259" r:id="rId7"/>
    <p:sldId id="260" r:id="rId8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740" y="5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0B7BE-E0E4-42AB-869E-B1A694106AA8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C366F-DCCA-479A-9D78-47DE6A323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1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C366F-DCCA-479A-9D78-47DE6A3235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863"/>
            <a:ext cx="18287999" cy="1023937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8" y="0"/>
                </a:lnTo>
                <a:lnTo>
                  <a:pt x="18287998" y="10286996"/>
                </a:lnTo>
                <a:lnTo>
                  <a:pt x="0" y="10286996"/>
                </a:lnTo>
                <a:lnTo>
                  <a:pt x="0" y="0"/>
                </a:lnTo>
                <a:close/>
              </a:path>
            </a:pathLst>
          </a:custGeom>
          <a:solidFill>
            <a:srgbClr val="941818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41538" y="1998475"/>
            <a:ext cx="15401925" cy="6286500"/>
          </a:xfrm>
          <a:custGeom>
            <a:avLst/>
            <a:gdLst/>
            <a:ahLst/>
            <a:cxnLst/>
            <a:rect l="l" t="t" r="r" b="b"/>
            <a:pathLst>
              <a:path w="15401925" h="6286500">
                <a:moveTo>
                  <a:pt x="15401700" y="6286499"/>
                </a:moveTo>
                <a:lnTo>
                  <a:pt x="0" y="6286499"/>
                </a:lnTo>
                <a:lnTo>
                  <a:pt x="0" y="0"/>
                </a:lnTo>
                <a:lnTo>
                  <a:pt x="15401700" y="0"/>
                </a:lnTo>
                <a:lnTo>
                  <a:pt x="15401700" y="6286499"/>
                </a:lnTo>
                <a:close/>
              </a:path>
            </a:pathLst>
          </a:custGeom>
          <a:solidFill>
            <a:srgbClr val="941818">
              <a:alpha val="948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2193243" y="2747941"/>
            <a:ext cx="1715135" cy="0"/>
          </a:xfrm>
          <a:custGeom>
            <a:avLst/>
            <a:gdLst/>
            <a:ahLst/>
            <a:cxnLst/>
            <a:rect l="l" t="t" r="r" b="b"/>
            <a:pathLst>
              <a:path w="1715135">
                <a:moveTo>
                  <a:pt x="0" y="0"/>
                </a:moveTo>
                <a:lnTo>
                  <a:pt x="1714517" y="0"/>
                </a:lnTo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264901" y="3257925"/>
            <a:ext cx="11758197" cy="2311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318" cy="1027747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8" y="0"/>
                </a:lnTo>
                <a:lnTo>
                  <a:pt x="18287998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941818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699762"/>
            <a:ext cx="12363450" cy="8886825"/>
          </a:xfrm>
          <a:custGeom>
            <a:avLst/>
            <a:gdLst/>
            <a:ahLst/>
            <a:cxnLst/>
            <a:rect l="l" t="t" r="r" b="b"/>
            <a:pathLst>
              <a:path w="12363450" h="8886825">
                <a:moveTo>
                  <a:pt x="0" y="0"/>
                </a:moveTo>
                <a:lnTo>
                  <a:pt x="9779901" y="0"/>
                </a:lnTo>
                <a:lnTo>
                  <a:pt x="12362915" y="4446715"/>
                </a:lnTo>
                <a:lnTo>
                  <a:pt x="12353006" y="4466537"/>
                </a:lnTo>
                <a:lnTo>
                  <a:pt x="9779901" y="8886824"/>
                </a:lnTo>
                <a:lnTo>
                  <a:pt x="0" y="8886824"/>
                </a:lnTo>
                <a:lnTo>
                  <a:pt x="0" y="8820750"/>
                </a:lnTo>
                <a:lnTo>
                  <a:pt x="9743567" y="8820750"/>
                </a:lnTo>
                <a:lnTo>
                  <a:pt x="12286942" y="4443408"/>
                </a:lnTo>
                <a:lnTo>
                  <a:pt x="9743567" y="66072"/>
                </a:lnTo>
                <a:lnTo>
                  <a:pt x="0" y="66072"/>
                </a:lnTo>
                <a:lnTo>
                  <a:pt x="0" y="0"/>
                </a:lnTo>
                <a:close/>
              </a:path>
              <a:path w="12363450" h="8886825">
                <a:moveTo>
                  <a:pt x="0" y="396438"/>
                </a:moveTo>
                <a:lnTo>
                  <a:pt x="9505745" y="396438"/>
                </a:lnTo>
                <a:lnTo>
                  <a:pt x="11837724" y="4410375"/>
                </a:lnTo>
                <a:lnTo>
                  <a:pt x="9505745" y="8424312"/>
                </a:lnTo>
                <a:lnTo>
                  <a:pt x="0" y="8424312"/>
                </a:lnTo>
                <a:lnTo>
                  <a:pt x="0" y="396438"/>
                </a:lnTo>
                <a:close/>
              </a:path>
            </a:pathLst>
          </a:custGeom>
          <a:solidFill>
            <a:srgbClr val="94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649312" y="6046883"/>
            <a:ext cx="6096635" cy="0"/>
          </a:xfrm>
          <a:custGeom>
            <a:avLst/>
            <a:gdLst/>
            <a:ahLst/>
            <a:cxnLst/>
            <a:rect l="l" t="t" r="r" b="b"/>
            <a:pathLst>
              <a:path w="6096634">
                <a:moveTo>
                  <a:pt x="0" y="0"/>
                </a:moveTo>
                <a:lnTo>
                  <a:pt x="6096033" y="0"/>
                </a:lnTo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244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66805" y="1789587"/>
            <a:ext cx="8550275" cy="11969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tiktok.com/%40osismoklet/video/70920105074182423" TargetMode="External"/><Relationship Id="rId5" Type="http://schemas.openxmlformats.org/officeDocument/2006/relationships/hyperlink" Target="https://www.tiktok.com/%40osismoklet/video/71129820013506102" TargetMode="External"/><Relationship Id="rId4" Type="http://schemas.openxmlformats.org/officeDocument/2006/relationships/hyperlink" Target="https://www.tiktok.com/%40osismoklet/video/71328472219214021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6869" y="1864771"/>
            <a:ext cx="6094730" cy="3922869"/>
          </a:xfrm>
          <a:prstGeom prst="rect">
            <a:avLst/>
          </a:prstGeom>
        </p:spPr>
        <p:txBody>
          <a:bodyPr vert="horz" wrap="square" lIns="0" tIns="364490" rIns="0" bIns="0" rtlCol="0">
            <a:spAutoFit/>
          </a:bodyPr>
          <a:lstStyle/>
          <a:p>
            <a:pPr marL="12700" marR="5080">
              <a:lnSpc>
                <a:spcPct val="76900"/>
              </a:lnSpc>
              <a:spcBef>
                <a:spcPts val="2870"/>
              </a:spcBef>
            </a:pPr>
            <a:r>
              <a:rPr lang="en-US" sz="10000" b="1" spc="-5" dirty="0">
                <a:latin typeface="Arial"/>
                <a:cs typeface="Arial"/>
              </a:rPr>
              <a:t>SMK TELKOMMALANG</a:t>
            </a:r>
            <a:endParaRPr sz="100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36612" y="6715138"/>
            <a:ext cx="5930900" cy="13135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95" dirty="0">
                <a:solidFill>
                  <a:srgbClr val="FFFFFF"/>
                </a:solidFill>
                <a:latin typeface="Tahoma"/>
                <a:cs typeface="Tahoma"/>
              </a:rPr>
              <a:t>Deskripsi</a:t>
            </a:r>
            <a:endParaRPr sz="2800" dirty="0">
              <a:latin typeface="Tahoma"/>
              <a:cs typeface="Tahoma"/>
            </a:endParaRPr>
          </a:p>
          <a:p>
            <a:pPr marL="21590" marR="5080">
              <a:lnSpc>
                <a:spcPct val="116100"/>
              </a:lnSpc>
              <a:spcBef>
                <a:spcPts val="1210"/>
              </a:spcBef>
            </a:pP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SMK </a:t>
            </a:r>
            <a:r>
              <a:rPr lang="en-US" sz="2100" spc="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Terbaik</a:t>
            </a: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no 1 se-</a:t>
            </a:r>
            <a:r>
              <a:rPr lang="en-US" sz="2100" spc="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Jawa</a:t>
            </a: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Timur </a:t>
            </a:r>
            <a:r>
              <a:rPr lang="en-US" sz="2100" spc="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menurut</a:t>
            </a: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en-US" sz="2100" spc="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berbagai</a:t>
            </a: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en-US" sz="2100" spc="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sumber</a:t>
            </a:r>
            <a:r>
              <a:rPr lang="en-US" sz="21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. </a:t>
            </a:r>
            <a:endParaRPr sz="21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204933" y="11867"/>
            <a:ext cx="15559156" cy="10287001"/>
            <a:chOff x="0" y="0"/>
            <a:chExt cx="15559156" cy="10287001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381956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1"/>
              <a:ext cx="7070090" cy="10287000"/>
            </a:xfrm>
            <a:custGeom>
              <a:avLst/>
              <a:gdLst/>
              <a:ahLst/>
              <a:cxnLst/>
              <a:rect l="l" t="t" r="r" b="b"/>
              <a:pathLst>
                <a:path w="7070090" h="10287000">
                  <a:moveTo>
                    <a:pt x="3953400" y="0"/>
                  </a:moveTo>
                  <a:lnTo>
                    <a:pt x="4076895" y="0"/>
                  </a:lnTo>
                  <a:lnTo>
                    <a:pt x="7070079" y="5155730"/>
                  </a:lnTo>
                  <a:lnTo>
                    <a:pt x="7053657" y="5188596"/>
                  </a:lnTo>
                  <a:lnTo>
                    <a:pt x="4087482" y="10286998"/>
                  </a:lnTo>
                  <a:lnTo>
                    <a:pt x="3961243" y="10286998"/>
                  </a:lnTo>
                  <a:lnTo>
                    <a:pt x="6944183" y="5150252"/>
                  </a:lnTo>
                  <a:lnTo>
                    <a:pt x="3953400" y="0"/>
                  </a:lnTo>
                  <a:close/>
                </a:path>
                <a:path w="7070090" h="10287000">
                  <a:moveTo>
                    <a:pt x="0" y="0"/>
                  </a:moveTo>
                  <a:lnTo>
                    <a:pt x="3241098" y="0"/>
                  </a:lnTo>
                  <a:lnTo>
                    <a:pt x="6199755" y="5095474"/>
                  </a:lnTo>
                  <a:lnTo>
                    <a:pt x="3185328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818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881547" y="1"/>
              <a:ext cx="9877425" cy="10287000"/>
            </a:xfrm>
            <a:custGeom>
              <a:avLst/>
              <a:gdLst/>
              <a:ahLst/>
              <a:cxnLst/>
              <a:rect l="l" t="t" r="r" b="b"/>
              <a:pathLst>
                <a:path w="9877425" h="10287000">
                  <a:moveTo>
                    <a:pt x="0" y="0"/>
                  </a:moveTo>
                  <a:lnTo>
                    <a:pt x="9877315" y="0"/>
                  </a:lnTo>
                  <a:lnTo>
                    <a:pt x="9877315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881618" y="9023946"/>
              <a:ext cx="8877935" cy="0"/>
            </a:xfrm>
            <a:custGeom>
              <a:avLst/>
              <a:gdLst/>
              <a:ahLst/>
              <a:cxnLst/>
              <a:rect l="l" t="t" r="r" b="b"/>
              <a:pathLst>
                <a:path w="8877935">
                  <a:moveTo>
                    <a:pt x="0" y="0"/>
                  </a:moveTo>
                  <a:lnTo>
                    <a:pt x="8877308" y="0"/>
                  </a:lnTo>
                </a:path>
              </a:pathLst>
            </a:custGeom>
            <a:ln w="285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55395" y="1907780"/>
              <a:ext cx="3403761" cy="5484329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849868" y="1506606"/>
            <a:ext cx="7927340" cy="467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8300"/>
              </a:lnSpc>
              <a:spcBef>
                <a:spcPts val="100"/>
              </a:spcBef>
            </a:pPr>
            <a:r>
              <a:rPr sz="16000" b="1" spc="-5" dirty="0">
                <a:latin typeface="Arial"/>
                <a:cs typeface="Arial"/>
              </a:rPr>
              <a:t>Ten</a:t>
            </a:r>
            <a:r>
              <a:rPr sz="16000" b="1" dirty="0">
                <a:latin typeface="Arial"/>
                <a:cs typeface="Arial"/>
              </a:rPr>
              <a:t>t</a:t>
            </a:r>
            <a:r>
              <a:rPr sz="16000" b="1" spc="-5" dirty="0">
                <a:latin typeface="Arial"/>
                <a:cs typeface="Arial"/>
              </a:rPr>
              <a:t>an</a:t>
            </a:r>
            <a:r>
              <a:rPr sz="16000" b="1" dirty="0">
                <a:latin typeface="Arial"/>
                <a:cs typeface="Arial"/>
              </a:rPr>
              <a:t>g</a:t>
            </a:r>
            <a:endParaRPr sz="16000" dirty="0">
              <a:latin typeface="Arial"/>
              <a:cs typeface="Arial"/>
            </a:endParaRPr>
          </a:p>
          <a:p>
            <a:pPr marL="12700">
              <a:lnSpc>
                <a:spcPts val="18300"/>
              </a:lnSpc>
            </a:pPr>
            <a:r>
              <a:rPr sz="16000" b="1" i="1" spc="-5" dirty="0">
                <a:latin typeface="Arial"/>
                <a:cs typeface="Arial"/>
              </a:rPr>
              <a:t>Moklet</a:t>
            </a:r>
            <a:endParaRPr sz="160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59393" y="6796480"/>
            <a:ext cx="515747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50" dirty="0">
                <a:solidFill>
                  <a:srgbClr val="FFFFFF"/>
                </a:solidFill>
                <a:latin typeface="Tahoma"/>
                <a:cs typeface="Tahoma"/>
              </a:rPr>
              <a:t>Tau</a:t>
            </a:r>
            <a:r>
              <a:rPr sz="21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-15" dirty="0">
                <a:solidFill>
                  <a:srgbClr val="FFFFFF"/>
                </a:solidFill>
                <a:latin typeface="Tahoma"/>
                <a:cs typeface="Tahoma"/>
              </a:rPr>
              <a:t>ngga</a:t>
            </a:r>
            <a:r>
              <a:rPr sz="21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-80" dirty="0">
                <a:solidFill>
                  <a:srgbClr val="FFFFFF"/>
                </a:solidFill>
                <a:latin typeface="Tahoma"/>
                <a:cs typeface="Tahoma"/>
              </a:rPr>
              <a:t>nih</a:t>
            </a:r>
            <a:r>
              <a:rPr sz="21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15" dirty="0">
                <a:solidFill>
                  <a:srgbClr val="FFFFFF"/>
                </a:solidFill>
                <a:latin typeface="Tahoma"/>
                <a:cs typeface="Tahoma"/>
              </a:rPr>
              <a:t>apa</a:t>
            </a:r>
            <a:r>
              <a:rPr sz="21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Tahoma"/>
                <a:cs typeface="Tahoma"/>
              </a:rPr>
              <a:t>kepanjangan</a:t>
            </a:r>
            <a:r>
              <a:rPr sz="21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-70" dirty="0">
                <a:solidFill>
                  <a:srgbClr val="FFFFFF"/>
                </a:solidFill>
                <a:latin typeface="Tahoma"/>
                <a:cs typeface="Tahoma"/>
              </a:rPr>
              <a:t>Moklet?</a:t>
            </a:r>
            <a:endParaRPr sz="2100" dirty="0">
              <a:latin typeface="Tahoma"/>
              <a:cs typeface="Tahom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055478" y="7006939"/>
            <a:ext cx="76305" cy="7630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2422043" y="6641423"/>
            <a:ext cx="5633720" cy="1725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100"/>
              </a:spcBef>
            </a:pPr>
            <a:r>
              <a:rPr lang="en-US" sz="2400" spc="15" dirty="0">
                <a:solidFill>
                  <a:srgbClr val="941818"/>
                </a:solidFill>
                <a:latin typeface="Microsoft Sans Serif"/>
                <a:cs typeface="Microsoft Sans Serif"/>
              </a:rPr>
              <a:t>SMK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-30" dirty="0">
                <a:solidFill>
                  <a:srgbClr val="941818"/>
                </a:solidFill>
                <a:latin typeface="Microsoft Sans Serif"/>
                <a:cs typeface="Microsoft Sans Serif"/>
              </a:rPr>
              <a:t>Telkom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85" dirty="0">
                <a:solidFill>
                  <a:srgbClr val="941818"/>
                </a:solidFill>
                <a:latin typeface="Microsoft Sans Serif"/>
                <a:cs typeface="Microsoft Sans Serif"/>
              </a:rPr>
              <a:t>Malang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5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adalah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2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pelopor</a:t>
            </a:r>
            <a:r>
              <a:rPr lang="en-US" sz="2400" spc="25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30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-30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Sekolah</a:t>
            </a:r>
            <a:r>
              <a:rPr lang="en-US" sz="2400" spc="105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20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Menengah</a:t>
            </a:r>
            <a:r>
              <a:rPr lang="en-US" sz="2400" spc="110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1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Kejuruan</a:t>
            </a:r>
            <a:r>
              <a:rPr lang="en-US" sz="2400" spc="105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5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pertama</a:t>
            </a:r>
            <a:r>
              <a:rPr lang="en-US" sz="2400" spc="110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75" dirty="0">
                <a:solidFill>
                  <a:srgbClr val="941818"/>
                </a:solidFill>
                <a:latin typeface="Microsoft Sans Serif"/>
                <a:cs typeface="Microsoft Sans Serif"/>
              </a:rPr>
              <a:t>di </a:t>
            </a:r>
            <a:r>
              <a:rPr lang="en-US" sz="2400" spc="-620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-10" dirty="0">
                <a:solidFill>
                  <a:srgbClr val="941818"/>
                </a:solidFill>
                <a:latin typeface="Microsoft Sans Serif"/>
                <a:cs typeface="Microsoft Sans Serif"/>
              </a:rPr>
              <a:t>Indonesia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75" dirty="0">
                <a:solidFill>
                  <a:srgbClr val="941818"/>
                </a:solidFill>
                <a:latin typeface="Microsoft Sans Serif"/>
                <a:cs typeface="Microsoft Sans Serif"/>
              </a:rPr>
              <a:t>di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6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bidang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-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Teknologi</a:t>
            </a:r>
            <a:r>
              <a:rPr lang="en-US" sz="2400" spc="114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45" dirty="0">
                <a:solidFill>
                  <a:srgbClr val="941818"/>
                </a:solidFill>
                <a:latin typeface="Microsoft Sans Serif"/>
                <a:cs typeface="Microsoft Sans Serif"/>
              </a:rPr>
              <a:t>dan </a:t>
            </a:r>
            <a:r>
              <a:rPr lang="en-US" sz="2400" spc="50" dirty="0">
                <a:solidFill>
                  <a:srgbClr val="941818"/>
                </a:solidFill>
                <a:latin typeface="Microsoft Sans Serif"/>
                <a:cs typeface="Microsoft Sans Serif"/>
              </a:rPr>
              <a:t> </a:t>
            </a:r>
            <a:r>
              <a:rPr lang="en-US" sz="2400" spc="35" dirty="0" err="1">
                <a:solidFill>
                  <a:srgbClr val="941818"/>
                </a:solidFill>
                <a:latin typeface="Microsoft Sans Serif"/>
                <a:cs typeface="Microsoft Sans Serif"/>
              </a:rPr>
              <a:t>Informatika</a:t>
            </a:r>
            <a:r>
              <a:rPr lang="en-US" sz="2400" spc="35" dirty="0">
                <a:solidFill>
                  <a:srgbClr val="941818"/>
                </a:solidFill>
                <a:latin typeface="Microsoft Sans Serif"/>
                <a:cs typeface="Microsoft Sans Serif"/>
              </a:rPr>
              <a:t>.</a:t>
            </a:r>
            <a:endParaRPr lang="en-US" sz="2400" dirty="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49868" y="7153464"/>
            <a:ext cx="6870700" cy="1586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600"/>
              </a:lnSpc>
              <a:spcBef>
                <a:spcPts val="100"/>
              </a:spcBef>
            </a:pP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https://smktelkom-mlg.sch.id/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340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tt</a:t>
            </a:r>
            <a:r>
              <a:rPr sz="3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3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:</a:t>
            </a:r>
            <a:r>
              <a:rPr sz="340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//</a:t>
            </a:r>
            <a:r>
              <a:rPr sz="3400" spc="-145" dirty="0">
                <a:solidFill>
                  <a:srgbClr val="FFFFFF"/>
                </a:solidFill>
                <a:latin typeface="Microsoft Sans Serif"/>
                <a:cs typeface="Microsoft Sans Serif"/>
              </a:rPr>
              <a:t>v</a:t>
            </a:r>
            <a:r>
              <a:rPr sz="340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3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34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3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34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3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k</a:t>
            </a:r>
            <a:r>
              <a:rPr sz="3400" spc="19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sz="3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k</a:t>
            </a:r>
            <a:r>
              <a:rPr sz="34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34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34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sz="34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sz="3400" spc="-120" dirty="0">
                <a:solidFill>
                  <a:srgbClr val="FFFFFF"/>
                </a:solidFill>
                <a:latin typeface="Microsoft Sans Serif"/>
                <a:cs typeface="Microsoft Sans Serif"/>
              </a:rPr>
              <a:t>g</a:t>
            </a:r>
            <a:r>
              <a:rPr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3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3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c</a:t>
            </a:r>
            <a:r>
              <a:rPr sz="3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34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d</a:t>
            </a:r>
            <a:r>
              <a:rPr sz="3400" spc="210" dirty="0">
                <a:solidFill>
                  <a:srgbClr val="FFFFFF"/>
                </a:solidFill>
                <a:latin typeface="Microsoft Sans Serif"/>
                <a:cs typeface="Microsoft Sans Serif"/>
              </a:rPr>
              <a:t>/</a:t>
            </a:r>
            <a:endParaRPr sz="3400" dirty="0">
              <a:latin typeface="Microsoft Sans Serif"/>
              <a:cs typeface="Microsoft Sans Serif"/>
            </a:endParaRPr>
          </a:p>
        </p:txBody>
      </p:sp>
      <p:sp>
        <p:nvSpPr>
          <p:cNvPr id="15" name="object 11">
            <a:extLst>
              <a:ext uri="{FF2B5EF4-FFF2-40B4-BE49-F238E27FC236}">
                <a16:creationId xmlns:a16="http://schemas.microsoft.com/office/drawing/2014/main" id="{59BC1434-68AB-D050-202C-0BD6BA66847C}"/>
              </a:ext>
            </a:extLst>
          </p:cNvPr>
          <p:cNvSpPr txBox="1"/>
          <p:nvPr/>
        </p:nvSpPr>
        <p:spPr>
          <a:xfrm>
            <a:off x="12055478" y="8717833"/>
            <a:ext cx="592398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Jl.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Danau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Ranau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Sawojajar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Kec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.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Kedungkandang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, Kota Malang, </a:t>
            </a:r>
            <a:r>
              <a:rPr lang="en-US" sz="2000" b="0" i="0" dirty="0" err="1">
                <a:effectLst/>
                <a:latin typeface="arial" panose="020B0604020202020204" pitchFamily="34" charset="0"/>
              </a:rPr>
              <a:t>Jawa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 Timur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4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962400" y="206877"/>
            <a:ext cx="16998849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b="1" spc="-5" dirty="0">
                <a:latin typeface="Arial"/>
                <a:cs typeface="Arial"/>
              </a:rPr>
              <a:t>PROFIL SMK TELKOM</a:t>
            </a:r>
            <a:endParaRPr sz="8000" dirty="0">
              <a:latin typeface="Arial"/>
              <a:cs typeface="Arial"/>
            </a:endParaRPr>
          </a:p>
        </p:txBody>
      </p:sp>
      <p:pic>
        <p:nvPicPr>
          <p:cNvPr id="10" name="SMK Telkom Malang - The Real Informatics School">
            <a:hlinkClick r:id="" action="ppaction://media"/>
            <a:extLst>
              <a:ext uri="{FF2B5EF4-FFF2-40B4-BE49-F238E27FC236}">
                <a16:creationId xmlns:a16="http://schemas.microsoft.com/office/drawing/2014/main" id="{83D5173B-9106-FD7F-479B-677750C4D7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684540"/>
            <a:ext cx="15544802" cy="86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57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94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4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-1"/>
            <a:ext cx="18288000" cy="10287000"/>
            <a:chOff x="1" y="1"/>
            <a:chExt cx="18288000" cy="10287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79325" y="1"/>
              <a:ext cx="6808673" cy="1028699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179660" y="816156"/>
              <a:ext cx="3679999" cy="650165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" y="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0" y="0"/>
                  </a:moveTo>
                  <a:lnTo>
                    <a:pt x="18287998" y="0"/>
                  </a:lnTo>
                  <a:lnTo>
                    <a:pt x="18287998" y="10286997"/>
                  </a:lnTo>
                  <a:lnTo>
                    <a:pt x="0" y="102869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818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644469" y="2438585"/>
            <a:ext cx="6200775" cy="1930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500" b="1" spc="-5" dirty="0">
                <a:latin typeface="Arial"/>
                <a:cs typeface="Arial"/>
              </a:rPr>
              <a:t>Jurusa</a:t>
            </a:r>
            <a:r>
              <a:rPr sz="12500" b="1" dirty="0">
                <a:latin typeface="Arial"/>
                <a:cs typeface="Arial"/>
              </a:rPr>
              <a:t>n</a:t>
            </a:r>
            <a:endParaRPr sz="125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24338" y="6283061"/>
            <a:ext cx="3591560" cy="20777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4"/>
              </a:spcBef>
            </a:pPr>
            <a:r>
              <a:rPr sz="7450" b="1" spc="-265" dirty="0">
                <a:solidFill>
                  <a:srgbClr val="FFFFFF"/>
                </a:solidFill>
                <a:latin typeface="Arial"/>
                <a:cs typeface="Arial"/>
              </a:rPr>
              <a:t>RPL</a:t>
            </a:r>
            <a:endParaRPr sz="7450" dirty="0">
              <a:latin typeface="Arial"/>
              <a:cs typeface="Arial"/>
            </a:endParaRPr>
          </a:p>
          <a:p>
            <a:pPr marL="12700" marR="5080" indent="-635" algn="ctr">
              <a:lnSpc>
                <a:spcPct val="115599"/>
              </a:lnSpc>
              <a:spcBef>
                <a:spcPts val="1655"/>
              </a:spcBef>
            </a:pPr>
            <a:r>
              <a:rPr sz="2000" b="1" spc="-50" dirty="0">
                <a:solidFill>
                  <a:srgbClr val="FFFFFF"/>
                </a:solidFill>
                <a:latin typeface="Arial"/>
                <a:cs typeface="Arial"/>
              </a:rPr>
              <a:t>Rekayasa</a:t>
            </a:r>
            <a:r>
              <a:rPr sz="200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5" dirty="0">
                <a:solidFill>
                  <a:srgbClr val="FFFFFF"/>
                </a:solidFill>
                <a:latin typeface="Arial"/>
                <a:cs typeface="Arial"/>
              </a:rPr>
              <a:t>Perangkat</a:t>
            </a:r>
            <a:r>
              <a:rPr sz="200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35" dirty="0">
                <a:solidFill>
                  <a:srgbClr val="FFFFFF"/>
                </a:solidFill>
                <a:latin typeface="Arial"/>
                <a:cs typeface="Arial"/>
              </a:rPr>
              <a:t>Lunak 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https://youtu.be/Z6IV8hNLyyo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69499" y="6283061"/>
            <a:ext cx="3580129" cy="20777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4"/>
              </a:spcBef>
            </a:pPr>
            <a:r>
              <a:rPr sz="7450" b="1" spc="-200" dirty="0">
                <a:solidFill>
                  <a:srgbClr val="FFFFFF"/>
                </a:solidFill>
                <a:latin typeface="Arial"/>
                <a:cs typeface="Arial"/>
              </a:rPr>
              <a:t>TKL</a:t>
            </a:r>
            <a:endParaRPr sz="7450">
              <a:latin typeface="Arial"/>
              <a:cs typeface="Arial"/>
            </a:endParaRPr>
          </a:p>
          <a:p>
            <a:pPr marL="12700" marR="5080" algn="ctr">
              <a:lnSpc>
                <a:spcPct val="115599"/>
              </a:lnSpc>
              <a:spcBef>
                <a:spcPts val="1655"/>
              </a:spcBef>
            </a:pP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Tenik</a:t>
            </a:r>
            <a:r>
              <a:rPr sz="2000" b="1" spc="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50" dirty="0">
                <a:solidFill>
                  <a:srgbClr val="FFFFFF"/>
                </a:solidFill>
                <a:latin typeface="Arial"/>
                <a:cs typeface="Arial"/>
              </a:rPr>
              <a:t>Komputer</a:t>
            </a:r>
            <a:r>
              <a:rPr sz="200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dan</a:t>
            </a:r>
            <a:r>
              <a:rPr sz="200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55" dirty="0">
                <a:solidFill>
                  <a:srgbClr val="FFFFFF"/>
                </a:solidFill>
                <a:latin typeface="Arial"/>
                <a:cs typeface="Arial"/>
              </a:rPr>
              <a:t>Jaringan </a:t>
            </a:r>
            <a:r>
              <a:rPr sz="20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40" dirty="0">
                <a:solidFill>
                  <a:srgbClr val="FFFFFF"/>
                </a:solidFill>
                <a:latin typeface="Arial"/>
                <a:cs typeface="Arial"/>
              </a:rPr>
              <a:t>https://youtu.be/_63Pos6xQUc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94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" y="1"/>
            <a:ext cx="18288000" cy="10287000"/>
            <a:chOff x="1" y="1"/>
            <a:chExt cx="18288000" cy="10287000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479325" y="1"/>
              <a:ext cx="6808673" cy="1028699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179660" y="816156"/>
              <a:ext cx="3679999" cy="650165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" y="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0" y="0"/>
                  </a:moveTo>
                  <a:lnTo>
                    <a:pt x="18287998" y="0"/>
                  </a:lnTo>
                  <a:lnTo>
                    <a:pt x="18287998" y="10286997"/>
                  </a:lnTo>
                  <a:lnTo>
                    <a:pt x="0" y="102869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818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13351" y="647700"/>
            <a:ext cx="6200775" cy="1930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500" b="1" spc="-5" dirty="0">
                <a:latin typeface="Arial"/>
                <a:cs typeface="Arial"/>
              </a:rPr>
              <a:t>RPL</a:t>
            </a:r>
            <a:endParaRPr sz="12500" dirty="0">
              <a:latin typeface="Arial"/>
              <a:cs typeface="Arial"/>
            </a:endParaRPr>
          </a:p>
        </p:txBody>
      </p:sp>
      <p:pic>
        <p:nvPicPr>
          <p:cNvPr id="10" name="SMK Telkom Malang - The Real Informatics School">
            <a:hlinkClick r:id="" action="ppaction://media"/>
            <a:extLst>
              <a:ext uri="{FF2B5EF4-FFF2-40B4-BE49-F238E27FC236}">
                <a16:creationId xmlns:a16="http://schemas.microsoft.com/office/drawing/2014/main" id="{83D5173B-9106-FD7F-479B-677750C4D7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317" y="3118283"/>
            <a:ext cx="11558498" cy="650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9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94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2555"/>
            <a:chOff x="0" y="0"/>
            <a:chExt cx="18288000" cy="1028255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000" y="1488573"/>
              <a:ext cx="9143999" cy="688657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190545" y="0"/>
              <a:ext cx="5704840" cy="2289175"/>
            </a:xfrm>
            <a:custGeom>
              <a:avLst/>
              <a:gdLst/>
              <a:ahLst/>
              <a:cxnLst/>
              <a:rect l="l" t="t" r="r" b="b"/>
              <a:pathLst>
                <a:path w="5704840" h="2289175">
                  <a:moveTo>
                    <a:pt x="4707968" y="1807657"/>
                  </a:moveTo>
                  <a:lnTo>
                    <a:pt x="4688390" y="1794754"/>
                  </a:lnTo>
                  <a:lnTo>
                    <a:pt x="5677756" y="0"/>
                  </a:lnTo>
                  <a:lnTo>
                    <a:pt x="5704445" y="0"/>
                  </a:lnTo>
                  <a:lnTo>
                    <a:pt x="4707968" y="1807657"/>
                  </a:lnTo>
                  <a:close/>
                </a:path>
                <a:path w="5704840" h="2289175">
                  <a:moveTo>
                    <a:pt x="3803696" y="452755"/>
                  </a:moveTo>
                  <a:lnTo>
                    <a:pt x="3779469" y="436789"/>
                  </a:lnTo>
                  <a:lnTo>
                    <a:pt x="4992864" y="0"/>
                  </a:lnTo>
                  <a:lnTo>
                    <a:pt x="5061748" y="0"/>
                  </a:lnTo>
                  <a:lnTo>
                    <a:pt x="3803696" y="452755"/>
                  </a:lnTo>
                  <a:close/>
                </a:path>
                <a:path w="5704840" h="2289175">
                  <a:moveTo>
                    <a:pt x="3792066" y="456941"/>
                  </a:moveTo>
                  <a:lnTo>
                    <a:pt x="3756270" y="433350"/>
                  </a:lnTo>
                  <a:lnTo>
                    <a:pt x="3849844" y="0"/>
                  </a:lnTo>
                  <a:lnTo>
                    <a:pt x="3873781" y="0"/>
                  </a:lnTo>
                  <a:lnTo>
                    <a:pt x="3779469" y="436789"/>
                  </a:lnTo>
                  <a:lnTo>
                    <a:pt x="3803696" y="452755"/>
                  </a:lnTo>
                  <a:lnTo>
                    <a:pt x="3792066" y="456941"/>
                  </a:lnTo>
                  <a:close/>
                </a:path>
                <a:path w="5704840" h="2289175">
                  <a:moveTo>
                    <a:pt x="3380113" y="115307"/>
                  </a:moveTo>
                  <a:lnTo>
                    <a:pt x="3360640" y="102473"/>
                  </a:lnTo>
                  <a:lnTo>
                    <a:pt x="3428173" y="0"/>
                  </a:lnTo>
                  <a:lnTo>
                    <a:pt x="3456100" y="0"/>
                  </a:lnTo>
                  <a:lnTo>
                    <a:pt x="3380113" y="115307"/>
                  </a:lnTo>
                  <a:close/>
                </a:path>
                <a:path w="5704840" h="2289175">
                  <a:moveTo>
                    <a:pt x="2822749" y="998444"/>
                  </a:moveTo>
                  <a:lnTo>
                    <a:pt x="2786076" y="974275"/>
                  </a:lnTo>
                  <a:lnTo>
                    <a:pt x="3347659" y="122129"/>
                  </a:lnTo>
                  <a:lnTo>
                    <a:pt x="3201617" y="0"/>
                  </a:lnTo>
                  <a:lnTo>
                    <a:pt x="3238103" y="0"/>
                  </a:lnTo>
                  <a:lnTo>
                    <a:pt x="3360640" y="102473"/>
                  </a:lnTo>
                  <a:lnTo>
                    <a:pt x="3380113" y="115307"/>
                  </a:lnTo>
                  <a:lnTo>
                    <a:pt x="3378633" y="117553"/>
                  </a:lnTo>
                  <a:lnTo>
                    <a:pt x="3537813" y="250667"/>
                  </a:lnTo>
                  <a:lnTo>
                    <a:pt x="3365710" y="137247"/>
                  </a:lnTo>
                  <a:lnTo>
                    <a:pt x="2811806" y="977785"/>
                  </a:lnTo>
                  <a:lnTo>
                    <a:pt x="2833746" y="992244"/>
                  </a:lnTo>
                  <a:lnTo>
                    <a:pt x="2822749" y="998444"/>
                  </a:lnTo>
                  <a:close/>
                </a:path>
                <a:path w="5704840" h="2289175">
                  <a:moveTo>
                    <a:pt x="2833746" y="992244"/>
                  </a:moveTo>
                  <a:lnTo>
                    <a:pt x="2811806" y="977785"/>
                  </a:lnTo>
                  <a:lnTo>
                    <a:pt x="3743145" y="452883"/>
                  </a:lnTo>
                  <a:lnTo>
                    <a:pt x="3365710" y="137247"/>
                  </a:lnTo>
                  <a:lnTo>
                    <a:pt x="3537813" y="250667"/>
                  </a:lnTo>
                  <a:lnTo>
                    <a:pt x="3756270" y="433350"/>
                  </a:lnTo>
                  <a:lnTo>
                    <a:pt x="3792066" y="456941"/>
                  </a:lnTo>
                  <a:lnTo>
                    <a:pt x="3781756" y="460651"/>
                  </a:lnTo>
                  <a:lnTo>
                    <a:pt x="3815202" y="509867"/>
                  </a:lnTo>
                  <a:lnTo>
                    <a:pt x="3764016" y="476134"/>
                  </a:lnTo>
                  <a:lnTo>
                    <a:pt x="3748927" y="500172"/>
                  </a:lnTo>
                  <a:lnTo>
                    <a:pt x="3729379" y="487289"/>
                  </a:lnTo>
                  <a:lnTo>
                    <a:pt x="2833746" y="992244"/>
                  </a:lnTo>
                  <a:close/>
                </a:path>
                <a:path w="5704840" h="2289175">
                  <a:moveTo>
                    <a:pt x="2671800" y="2277247"/>
                  </a:moveTo>
                  <a:lnTo>
                    <a:pt x="2644624" y="2259337"/>
                  </a:lnTo>
                  <a:lnTo>
                    <a:pt x="4670042" y="1809416"/>
                  </a:lnTo>
                  <a:lnTo>
                    <a:pt x="3764016" y="476134"/>
                  </a:lnTo>
                  <a:lnTo>
                    <a:pt x="3815202" y="509867"/>
                  </a:lnTo>
                  <a:lnTo>
                    <a:pt x="4688390" y="1794754"/>
                  </a:lnTo>
                  <a:lnTo>
                    <a:pt x="4707968" y="1807657"/>
                  </a:lnTo>
                  <a:lnTo>
                    <a:pt x="4692577" y="1828358"/>
                  </a:lnTo>
                  <a:lnTo>
                    <a:pt x="2671800" y="2277247"/>
                  </a:lnTo>
                  <a:close/>
                </a:path>
                <a:path w="5704840" h="2289175">
                  <a:moveTo>
                    <a:pt x="2657399" y="2238986"/>
                  </a:moveTo>
                  <a:lnTo>
                    <a:pt x="2637842" y="2226098"/>
                  </a:lnTo>
                  <a:lnTo>
                    <a:pt x="3729379" y="487289"/>
                  </a:lnTo>
                  <a:lnTo>
                    <a:pt x="3748927" y="500172"/>
                  </a:lnTo>
                  <a:lnTo>
                    <a:pt x="2657399" y="2238986"/>
                  </a:lnTo>
                  <a:close/>
                </a:path>
                <a:path w="5704840" h="2289175">
                  <a:moveTo>
                    <a:pt x="2813586" y="1003610"/>
                  </a:moveTo>
                  <a:lnTo>
                    <a:pt x="2762568" y="969988"/>
                  </a:lnTo>
                  <a:lnTo>
                    <a:pt x="2734822" y="0"/>
                  </a:lnTo>
                  <a:lnTo>
                    <a:pt x="2758216" y="0"/>
                  </a:lnTo>
                  <a:lnTo>
                    <a:pt x="2786076" y="974275"/>
                  </a:lnTo>
                  <a:lnTo>
                    <a:pt x="2822749" y="998444"/>
                  </a:lnTo>
                  <a:lnTo>
                    <a:pt x="2813586" y="1003610"/>
                  </a:lnTo>
                  <a:close/>
                </a:path>
                <a:path w="5704840" h="2289175">
                  <a:moveTo>
                    <a:pt x="1459390" y="1484098"/>
                  </a:moveTo>
                  <a:lnTo>
                    <a:pt x="1434819" y="1467905"/>
                  </a:lnTo>
                  <a:lnTo>
                    <a:pt x="2757592" y="1005509"/>
                  </a:lnTo>
                  <a:lnTo>
                    <a:pt x="2111722" y="0"/>
                  </a:lnTo>
                  <a:lnTo>
                    <a:pt x="2139527" y="0"/>
                  </a:lnTo>
                  <a:lnTo>
                    <a:pt x="2762568" y="969988"/>
                  </a:lnTo>
                  <a:lnTo>
                    <a:pt x="2813586" y="1003610"/>
                  </a:lnTo>
                  <a:lnTo>
                    <a:pt x="2786346" y="1018968"/>
                  </a:lnTo>
                  <a:lnTo>
                    <a:pt x="2783352" y="1043301"/>
                  </a:lnTo>
                  <a:lnTo>
                    <a:pt x="2761544" y="1028929"/>
                  </a:lnTo>
                  <a:lnTo>
                    <a:pt x="1459390" y="1484098"/>
                  </a:lnTo>
                  <a:close/>
                </a:path>
                <a:path w="5704840" h="2289175">
                  <a:moveTo>
                    <a:pt x="1436516" y="1459330"/>
                  </a:moveTo>
                  <a:lnTo>
                    <a:pt x="1415444" y="1445443"/>
                  </a:lnTo>
                  <a:lnTo>
                    <a:pt x="1701637" y="0"/>
                  </a:lnTo>
                  <a:lnTo>
                    <a:pt x="1725463" y="0"/>
                  </a:lnTo>
                  <a:lnTo>
                    <a:pt x="1436516" y="1459330"/>
                  </a:lnTo>
                  <a:close/>
                </a:path>
                <a:path w="5704840" h="2289175">
                  <a:moveTo>
                    <a:pt x="0" y="0"/>
                  </a:moveTo>
                  <a:lnTo>
                    <a:pt x="56919" y="0"/>
                  </a:lnTo>
                  <a:lnTo>
                    <a:pt x="981215" y="416474"/>
                  </a:lnTo>
                  <a:lnTo>
                    <a:pt x="1354917" y="0"/>
                  </a:lnTo>
                  <a:lnTo>
                    <a:pt x="1386353" y="0"/>
                  </a:lnTo>
                  <a:lnTo>
                    <a:pt x="997847" y="432982"/>
                  </a:lnTo>
                  <a:lnTo>
                    <a:pt x="1009954" y="462336"/>
                  </a:lnTo>
                  <a:lnTo>
                    <a:pt x="975154" y="439402"/>
                  </a:lnTo>
                  <a:lnTo>
                    <a:pt x="0" y="0"/>
                  </a:lnTo>
                  <a:close/>
                </a:path>
                <a:path w="5704840" h="2289175">
                  <a:moveTo>
                    <a:pt x="2649322" y="2282240"/>
                  </a:moveTo>
                  <a:lnTo>
                    <a:pt x="2610542" y="2256683"/>
                  </a:lnTo>
                  <a:lnTo>
                    <a:pt x="2761544" y="1028929"/>
                  </a:lnTo>
                  <a:lnTo>
                    <a:pt x="2783352" y="1043301"/>
                  </a:lnTo>
                  <a:lnTo>
                    <a:pt x="2637842" y="2226098"/>
                  </a:lnTo>
                  <a:lnTo>
                    <a:pt x="2657399" y="2238986"/>
                  </a:lnTo>
                  <a:lnTo>
                    <a:pt x="2644624" y="2259337"/>
                  </a:lnTo>
                  <a:lnTo>
                    <a:pt x="2671800" y="2277247"/>
                  </a:lnTo>
                  <a:lnTo>
                    <a:pt x="2649322" y="2282240"/>
                  </a:lnTo>
                  <a:close/>
                </a:path>
                <a:path w="5704840" h="2289175">
                  <a:moveTo>
                    <a:pt x="1412471" y="1495227"/>
                  </a:moveTo>
                  <a:lnTo>
                    <a:pt x="1410268" y="1493299"/>
                  </a:lnTo>
                  <a:lnTo>
                    <a:pt x="1409195" y="1491780"/>
                  </a:lnTo>
                  <a:lnTo>
                    <a:pt x="975154" y="439402"/>
                  </a:lnTo>
                  <a:lnTo>
                    <a:pt x="1009954" y="462336"/>
                  </a:lnTo>
                  <a:lnTo>
                    <a:pt x="1415444" y="1445443"/>
                  </a:lnTo>
                  <a:lnTo>
                    <a:pt x="1436516" y="1459330"/>
                  </a:lnTo>
                  <a:lnTo>
                    <a:pt x="1434819" y="1467905"/>
                  </a:lnTo>
                  <a:lnTo>
                    <a:pt x="1459390" y="1484098"/>
                  </a:lnTo>
                  <a:lnTo>
                    <a:pt x="1445557" y="1488933"/>
                  </a:lnTo>
                  <a:lnTo>
                    <a:pt x="2649322" y="2282240"/>
                  </a:lnTo>
                  <a:lnTo>
                    <a:pt x="2622362" y="2288229"/>
                  </a:lnTo>
                  <a:lnTo>
                    <a:pt x="2620301" y="2288720"/>
                  </a:lnTo>
                  <a:lnTo>
                    <a:pt x="2618049" y="2288609"/>
                  </a:lnTo>
                  <a:lnTo>
                    <a:pt x="2615007" y="2287529"/>
                  </a:lnTo>
                  <a:lnTo>
                    <a:pt x="2614142" y="2287098"/>
                  </a:lnTo>
                  <a:lnTo>
                    <a:pt x="1412965" y="1495497"/>
                  </a:lnTo>
                  <a:lnTo>
                    <a:pt x="1412471" y="1495227"/>
                  </a:lnTo>
                  <a:close/>
                </a:path>
              </a:pathLst>
            </a:custGeom>
            <a:solidFill>
              <a:srgbClr val="A6A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016000" y="3025513"/>
            <a:ext cx="7646670" cy="3816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0465"/>
              </a:lnSpc>
              <a:spcBef>
                <a:spcPts val="100"/>
              </a:spcBef>
            </a:pPr>
            <a:r>
              <a:rPr sz="10000" b="1" spc="-5" dirty="0">
                <a:solidFill>
                  <a:srgbClr val="941818"/>
                </a:solidFill>
                <a:latin typeface="Arial"/>
                <a:cs typeface="Arial"/>
              </a:rPr>
              <a:t>Event</a:t>
            </a:r>
            <a:endParaRPr sz="10000">
              <a:latin typeface="Arial"/>
              <a:cs typeface="Arial"/>
            </a:endParaRPr>
          </a:p>
          <a:p>
            <a:pPr marL="12700" marR="5080">
              <a:lnSpc>
                <a:spcPct val="74400"/>
              </a:lnSpc>
              <a:spcBef>
                <a:spcPts val="1535"/>
              </a:spcBef>
              <a:tabLst>
                <a:tab pos="3187065" algn="l"/>
              </a:tabLst>
            </a:pPr>
            <a:r>
              <a:rPr sz="10000" b="1" spc="-5" dirty="0">
                <a:solidFill>
                  <a:srgbClr val="941818"/>
                </a:solidFill>
                <a:latin typeface="Arial"/>
                <a:cs typeface="Arial"/>
              </a:rPr>
              <a:t>SM</a:t>
            </a:r>
            <a:r>
              <a:rPr sz="10000" b="1" dirty="0">
                <a:solidFill>
                  <a:srgbClr val="941818"/>
                </a:solidFill>
                <a:latin typeface="Arial"/>
                <a:cs typeface="Arial"/>
              </a:rPr>
              <a:t>K	</a:t>
            </a:r>
            <a:r>
              <a:rPr sz="10000" b="1" spc="-5" dirty="0">
                <a:solidFill>
                  <a:srgbClr val="941818"/>
                </a:solidFill>
                <a:latin typeface="Arial"/>
                <a:cs typeface="Arial"/>
              </a:rPr>
              <a:t>Te</a:t>
            </a:r>
            <a:r>
              <a:rPr sz="10000" b="1" dirty="0">
                <a:solidFill>
                  <a:srgbClr val="941818"/>
                </a:solidFill>
                <a:latin typeface="Arial"/>
                <a:cs typeface="Arial"/>
              </a:rPr>
              <a:t>l</a:t>
            </a:r>
            <a:r>
              <a:rPr sz="10000" b="1" spc="-5" dirty="0">
                <a:solidFill>
                  <a:srgbClr val="941818"/>
                </a:solidFill>
                <a:latin typeface="Arial"/>
                <a:cs typeface="Arial"/>
              </a:rPr>
              <a:t>ko</a:t>
            </a:r>
            <a:r>
              <a:rPr sz="10000" b="1" dirty="0">
                <a:solidFill>
                  <a:srgbClr val="941818"/>
                </a:solidFill>
                <a:latin typeface="Arial"/>
                <a:cs typeface="Arial"/>
              </a:rPr>
              <a:t>m  </a:t>
            </a:r>
            <a:r>
              <a:rPr sz="10000" b="1" spc="-5" dirty="0">
                <a:solidFill>
                  <a:srgbClr val="941818"/>
                </a:solidFill>
                <a:latin typeface="Arial"/>
                <a:cs typeface="Arial"/>
              </a:rPr>
              <a:t>Malang</a:t>
            </a:r>
            <a:endParaRPr sz="100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1517148"/>
            <a:ext cx="18288000" cy="8769985"/>
            <a:chOff x="0" y="1517148"/>
            <a:chExt cx="18288000" cy="8769985"/>
          </a:xfrm>
        </p:grpSpPr>
        <p:sp>
          <p:nvSpPr>
            <p:cNvPr id="7" name="object 7"/>
            <p:cNvSpPr/>
            <p:nvPr/>
          </p:nvSpPr>
          <p:spPr>
            <a:xfrm>
              <a:off x="14063718" y="7407097"/>
              <a:ext cx="4224655" cy="2880360"/>
            </a:xfrm>
            <a:custGeom>
              <a:avLst/>
              <a:gdLst/>
              <a:ahLst/>
              <a:cxnLst/>
              <a:rect l="l" t="t" r="r" b="b"/>
              <a:pathLst>
                <a:path w="4224655" h="2880359">
                  <a:moveTo>
                    <a:pt x="3996936" y="69110"/>
                  </a:moveTo>
                  <a:lnTo>
                    <a:pt x="3986511" y="62240"/>
                  </a:lnTo>
                  <a:lnTo>
                    <a:pt x="3988659" y="62423"/>
                  </a:lnTo>
                  <a:lnTo>
                    <a:pt x="3990524" y="62952"/>
                  </a:lnTo>
                  <a:lnTo>
                    <a:pt x="3992301" y="64123"/>
                  </a:lnTo>
                  <a:lnTo>
                    <a:pt x="3992380" y="64259"/>
                  </a:lnTo>
                  <a:lnTo>
                    <a:pt x="3993409" y="64993"/>
                  </a:lnTo>
                  <a:lnTo>
                    <a:pt x="3994295" y="65689"/>
                  </a:lnTo>
                  <a:lnTo>
                    <a:pt x="3996936" y="69110"/>
                  </a:lnTo>
                  <a:close/>
                </a:path>
                <a:path w="4224655" h="2880359">
                  <a:moveTo>
                    <a:pt x="4214" y="1806588"/>
                  </a:moveTo>
                  <a:lnTo>
                    <a:pt x="2236" y="1804444"/>
                  </a:lnTo>
                  <a:lnTo>
                    <a:pt x="1153" y="1801965"/>
                  </a:lnTo>
                  <a:lnTo>
                    <a:pt x="772" y="1801098"/>
                  </a:lnTo>
                  <a:lnTo>
                    <a:pt x="527" y="1800236"/>
                  </a:lnTo>
                  <a:lnTo>
                    <a:pt x="387" y="1799387"/>
                  </a:lnTo>
                  <a:lnTo>
                    <a:pt x="0" y="1797339"/>
                  </a:lnTo>
                  <a:lnTo>
                    <a:pt x="176" y="1795158"/>
                  </a:lnTo>
                  <a:lnTo>
                    <a:pt x="995" y="1793064"/>
                  </a:lnTo>
                  <a:lnTo>
                    <a:pt x="1206" y="1792447"/>
                  </a:lnTo>
                  <a:lnTo>
                    <a:pt x="2870" y="1789754"/>
                  </a:lnTo>
                  <a:lnTo>
                    <a:pt x="3737" y="1788820"/>
                  </a:lnTo>
                  <a:lnTo>
                    <a:pt x="4758" y="1788036"/>
                  </a:lnTo>
                  <a:lnTo>
                    <a:pt x="2241575" y="2303"/>
                  </a:lnTo>
                  <a:lnTo>
                    <a:pt x="2241958" y="2360"/>
                  </a:lnTo>
                  <a:lnTo>
                    <a:pt x="2243639" y="1254"/>
                  </a:lnTo>
                  <a:lnTo>
                    <a:pt x="2245122" y="747"/>
                  </a:lnTo>
                  <a:lnTo>
                    <a:pt x="2247326" y="378"/>
                  </a:lnTo>
                  <a:lnTo>
                    <a:pt x="2247830" y="123"/>
                  </a:lnTo>
                  <a:lnTo>
                    <a:pt x="2248641" y="125"/>
                  </a:lnTo>
                  <a:lnTo>
                    <a:pt x="2248803" y="7"/>
                  </a:lnTo>
                  <a:lnTo>
                    <a:pt x="2249004" y="0"/>
                  </a:lnTo>
                  <a:lnTo>
                    <a:pt x="3986354" y="62053"/>
                  </a:lnTo>
                  <a:lnTo>
                    <a:pt x="3986511" y="62240"/>
                  </a:lnTo>
                  <a:lnTo>
                    <a:pt x="3996936" y="69110"/>
                  </a:lnTo>
                  <a:lnTo>
                    <a:pt x="4058207" y="148485"/>
                  </a:lnTo>
                  <a:lnTo>
                    <a:pt x="3961192" y="84550"/>
                  </a:lnTo>
                  <a:lnTo>
                    <a:pt x="2266215" y="24004"/>
                  </a:lnTo>
                  <a:lnTo>
                    <a:pt x="2285374" y="71564"/>
                  </a:lnTo>
                  <a:lnTo>
                    <a:pt x="2251023" y="48927"/>
                  </a:lnTo>
                  <a:lnTo>
                    <a:pt x="2249095" y="56340"/>
                  </a:lnTo>
                  <a:lnTo>
                    <a:pt x="2228458" y="42740"/>
                  </a:lnTo>
                  <a:lnTo>
                    <a:pt x="59771" y="1774061"/>
                  </a:lnTo>
                  <a:lnTo>
                    <a:pt x="86657" y="1791780"/>
                  </a:lnTo>
                  <a:lnTo>
                    <a:pt x="48131" y="1800820"/>
                  </a:lnTo>
                  <a:lnTo>
                    <a:pt x="171182" y="1881912"/>
                  </a:lnTo>
                  <a:lnTo>
                    <a:pt x="7063" y="1807961"/>
                  </a:lnTo>
                  <a:lnTo>
                    <a:pt x="4214" y="1806588"/>
                  </a:lnTo>
                  <a:close/>
                </a:path>
                <a:path w="4224655" h="2880359">
                  <a:moveTo>
                    <a:pt x="2858730" y="1437628"/>
                  </a:moveTo>
                  <a:lnTo>
                    <a:pt x="2827344" y="1416943"/>
                  </a:lnTo>
                  <a:lnTo>
                    <a:pt x="3961192" y="84550"/>
                  </a:lnTo>
                  <a:lnTo>
                    <a:pt x="4058207" y="148485"/>
                  </a:lnTo>
                  <a:lnTo>
                    <a:pt x="4063225" y="154986"/>
                  </a:lnTo>
                  <a:lnTo>
                    <a:pt x="3979119" y="99558"/>
                  </a:lnTo>
                  <a:lnTo>
                    <a:pt x="2863621" y="1410399"/>
                  </a:lnTo>
                  <a:lnTo>
                    <a:pt x="2887302" y="1426006"/>
                  </a:lnTo>
                  <a:lnTo>
                    <a:pt x="2858730" y="1437628"/>
                  </a:lnTo>
                  <a:close/>
                </a:path>
                <a:path w="4224655" h="2880359">
                  <a:moveTo>
                    <a:pt x="2887302" y="1426006"/>
                  </a:moveTo>
                  <a:lnTo>
                    <a:pt x="2863621" y="1410399"/>
                  </a:lnTo>
                  <a:lnTo>
                    <a:pt x="4141700" y="890507"/>
                  </a:lnTo>
                  <a:lnTo>
                    <a:pt x="3979119" y="99558"/>
                  </a:lnTo>
                  <a:lnTo>
                    <a:pt x="4063225" y="154986"/>
                  </a:lnTo>
                  <a:lnTo>
                    <a:pt x="4067494" y="160517"/>
                  </a:lnTo>
                  <a:lnTo>
                    <a:pt x="4007383" y="120902"/>
                  </a:lnTo>
                  <a:lnTo>
                    <a:pt x="4161705" y="871670"/>
                  </a:lnTo>
                  <a:lnTo>
                    <a:pt x="4181297" y="884582"/>
                  </a:lnTo>
                  <a:lnTo>
                    <a:pt x="4174790" y="892368"/>
                  </a:lnTo>
                  <a:lnTo>
                    <a:pt x="4224282" y="924984"/>
                  </a:lnTo>
                  <a:lnTo>
                    <a:pt x="4224282" y="935196"/>
                  </a:lnTo>
                  <a:lnTo>
                    <a:pt x="4163710" y="913220"/>
                  </a:lnTo>
                  <a:lnTo>
                    <a:pt x="4157048" y="944072"/>
                  </a:lnTo>
                  <a:lnTo>
                    <a:pt x="4124626" y="922705"/>
                  </a:lnTo>
                  <a:lnTo>
                    <a:pt x="2887302" y="1426006"/>
                  </a:lnTo>
                  <a:close/>
                </a:path>
                <a:path w="4224655" h="2880359">
                  <a:moveTo>
                    <a:pt x="4224282" y="401855"/>
                  </a:moveTo>
                  <a:lnTo>
                    <a:pt x="4007383" y="120902"/>
                  </a:lnTo>
                  <a:lnTo>
                    <a:pt x="4067494" y="160517"/>
                  </a:lnTo>
                  <a:lnTo>
                    <a:pt x="4224282" y="363632"/>
                  </a:lnTo>
                  <a:lnTo>
                    <a:pt x="4224282" y="401855"/>
                  </a:lnTo>
                  <a:close/>
                </a:path>
                <a:path w="4224655" h="2880359">
                  <a:moveTo>
                    <a:pt x="4181297" y="884582"/>
                  </a:moveTo>
                  <a:lnTo>
                    <a:pt x="4161705" y="871670"/>
                  </a:lnTo>
                  <a:lnTo>
                    <a:pt x="4224282" y="796755"/>
                  </a:lnTo>
                  <a:lnTo>
                    <a:pt x="4224282" y="833142"/>
                  </a:lnTo>
                  <a:lnTo>
                    <a:pt x="4181297" y="884582"/>
                  </a:lnTo>
                  <a:close/>
                </a:path>
                <a:path w="4224655" h="2880359">
                  <a:moveTo>
                    <a:pt x="4224282" y="924984"/>
                  </a:moveTo>
                  <a:lnTo>
                    <a:pt x="4174790" y="892368"/>
                  </a:lnTo>
                  <a:lnTo>
                    <a:pt x="4224282" y="910323"/>
                  </a:lnTo>
                  <a:lnTo>
                    <a:pt x="4224282" y="924984"/>
                  </a:lnTo>
                  <a:close/>
                </a:path>
                <a:path w="4224655" h="2880359">
                  <a:moveTo>
                    <a:pt x="3468897" y="1960091"/>
                  </a:moveTo>
                  <a:lnTo>
                    <a:pt x="3449424" y="1947258"/>
                  </a:lnTo>
                  <a:lnTo>
                    <a:pt x="4124626" y="922705"/>
                  </a:lnTo>
                  <a:lnTo>
                    <a:pt x="4157048" y="944072"/>
                  </a:lnTo>
                  <a:lnTo>
                    <a:pt x="4151472" y="969897"/>
                  </a:lnTo>
                  <a:lnTo>
                    <a:pt x="4130526" y="956093"/>
                  </a:lnTo>
                  <a:lnTo>
                    <a:pt x="3468897" y="1960091"/>
                  </a:lnTo>
                  <a:close/>
                </a:path>
                <a:path w="4224655" h="2880359">
                  <a:moveTo>
                    <a:pt x="3880850" y="2301725"/>
                  </a:moveTo>
                  <a:lnTo>
                    <a:pt x="3845053" y="2278134"/>
                  </a:lnTo>
                  <a:lnTo>
                    <a:pt x="4130526" y="956093"/>
                  </a:lnTo>
                  <a:lnTo>
                    <a:pt x="4151472" y="969897"/>
                  </a:lnTo>
                  <a:lnTo>
                    <a:pt x="3868252" y="2281573"/>
                  </a:lnTo>
                  <a:lnTo>
                    <a:pt x="3892480" y="2297539"/>
                  </a:lnTo>
                  <a:lnTo>
                    <a:pt x="3880850" y="2301725"/>
                  </a:lnTo>
                  <a:close/>
                </a:path>
                <a:path w="4224655" h="2880359">
                  <a:moveTo>
                    <a:pt x="1955654" y="1371310"/>
                  </a:moveTo>
                  <a:lnTo>
                    <a:pt x="1914232" y="1344012"/>
                  </a:lnTo>
                  <a:lnTo>
                    <a:pt x="2805702" y="1425849"/>
                  </a:lnTo>
                  <a:lnTo>
                    <a:pt x="2251023" y="48927"/>
                  </a:lnTo>
                  <a:lnTo>
                    <a:pt x="2285374" y="71564"/>
                  </a:lnTo>
                  <a:lnTo>
                    <a:pt x="2827344" y="1416943"/>
                  </a:lnTo>
                  <a:lnTo>
                    <a:pt x="2858730" y="1437628"/>
                  </a:lnTo>
                  <a:lnTo>
                    <a:pt x="2846140" y="1442749"/>
                  </a:lnTo>
                  <a:lnTo>
                    <a:pt x="3008301" y="1578360"/>
                  </a:lnTo>
                  <a:lnTo>
                    <a:pt x="2836136" y="1464900"/>
                  </a:lnTo>
                  <a:lnTo>
                    <a:pt x="2836158" y="1465671"/>
                  </a:lnTo>
                  <a:lnTo>
                    <a:pt x="2812312" y="1449955"/>
                  </a:lnTo>
                  <a:lnTo>
                    <a:pt x="1955654" y="1371310"/>
                  </a:lnTo>
                  <a:close/>
                </a:path>
                <a:path w="4224655" h="2880359">
                  <a:moveTo>
                    <a:pt x="86657" y="1791780"/>
                  </a:moveTo>
                  <a:lnTo>
                    <a:pt x="59771" y="1774061"/>
                  </a:lnTo>
                  <a:lnTo>
                    <a:pt x="1889861" y="1344647"/>
                  </a:lnTo>
                  <a:lnTo>
                    <a:pt x="2228458" y="42740"/>
                  </a:lnTo>
                  <a:lnTo>
                    <a:pt x="2249095" y="56340"/>
                  </a:lnTo>
                  <a:lnTo>
                    <a:pt x="1914232" y="1344012"/>
                  </a:lnTo>
                  <a:lnTo>
                    <a:pt x="1955654" y="1371310"/>
                  </a:lnTo>
                  <a:lnTo>
                    <a:pt x="1922218" y="1368240"/>
                  </a:lnTo>
                  <a:lnTo>
                    <a:pt x="1953482" y="1416914"/>
                  </a:lnTo>
                  <a:lnTo>
                    <a:pt x="1905257" y="1385133"/>
                  </a:lnTo>
                  <a:lnTo>
                    <a:pt x="1902608" y="1398515"/>
                  </a:lnTo>
                  <a:lnTo>
                    <a:pt x="1865865" y="1374300"/>
                  </a:lnTo>
                  <a:lnTo>
                    <a:pt x="86657" y="1791780"/>
                  </a:lnTo>
                  <a:close/>
                </a:path>
                <a:path w="4224655" h="2880359">
                  <a:moveTo>
                    <a:pt x="3892480" y="2297539"/>
                  </a:moveTo>
                  <a:lnTo>
                    <a:pt x="3868252" y="2281573"/>
                  </a:lnTo>
                  <a:lnTo>
                    <a:pt x="4224282" y="2153412"/>
                  </a:lnTo>
                  <a:lnTo>
                    <a:pt x="4224282" y="2178128"/>
                  </a:lnTo>
                  <a:lnTo>
                    <a:pt x="3892480" y="2297539"/>
                  </a:lnTo>
                  <a:close/>
                </a:path>
                <a:path w="4224655" h="2880359">
                  <a:moveTo>
                    <a:pt x="2911533" y="2843228"/>
                  </a:moveTo>
                  <a:lnTo>
                    <a:pt x="2874860" y="2819060"/>
                  </a:lnTo>
                  <a:lnTo>
                    <a:pt x="3436442" y="1966913"/>
                  </a:lnTo>
                  <a:lnTo>
                    <a:pt x="2836136" y="1464900"/>
                  </a:lnTo>
                  <a:lnTo>
                    <a:pt x="3008301" y="1578360"/>
                  </a:lnTo>
                  <a:lnTo>
                    <a:pt x="3449424" y="1947258"/>
                  </a:lnTo>
                  <a:lnTo>
                    <a:pt x="3468897" y="1960091"/>
                  </a:lnTo>
                  <a:lnTo>
                    <a:pt x="3467417" y="1962337"/>
                  </a:lnTo>
                  <a:lnTo>
                    <a:pt x="3626597" y="2095451"/>
                  </a:lnTo>
                  <a:lnTo>
                    <a:pt x="3454494" y="1982031"/>
                  </a:lnTo>
                  <a:lnTo>
                    <a:pt x="2900589" y="2822569"/>
                  </a:lnTo>
                  <a:lnTo>
                    <a:pt x="2922529" y="2837028"/>
                  </a:lnTo>
                  <a:lnTo>
                    <a:pt x="2911533" y="2843228"/>
                  </a:lnTo>
                  <a:close/>
                </a:path>
                <a:path w="4224655" h="2880359">
                  <a:moveTo>
                    <a:pt x="2902369" y="2848395"/>
                  </a:moveTo>
                  <a:lnTo>
                    <a:pt x="2851351" y="2814773"/>
                  </a:lnTo>
                  <a:lnTo>
                    <a:pt x="2812312" y="1449955"/>
                  </a:lnTo>
                  <a:lnTo>
                    <a:pt x="2836158" y="1465671"/>
                  </a:lnTo>
                  <a:lnTo>
                    <a:pt x="2874860" y="2819060"/>
                  </a:lnTo>
                  <a:lnTo>
                    <a:pt x="2911533" y="2843228"/>
                  </a:lnTo>
                  <a:lnTo>
                    <a:pt x="2902369" y="2848395"/>
                  </a:lnTo>
                  <a:close/>
                </a:path>
                <a:path w="4224655" h="2880359">
                  <a:moveTo>
                    <a:pt x="2922529" y="2837028"/>
                  </a:moveTo>
                  <a:lnTo>
                    <a:pt x="2900589" y="2822569"/>
                  </a:lnTo>
                  <a:lnTo>
                    <a:pt x="3831929" y="2297667"/>
                  </a:lnTo>
                  <a:lnTo>
                    <a:pt x="3454494" y="1982031"/>
                  </a:lnTo>
                  <a:lnTo>
                    <a:pt x="3626597" y="2095451"/>
                  </a:lnTo>
                  <a:lnTo>
                    <a:pt x="3845053" y="2278134"/>
                  </a:lnTo>
                  <a:lnTo>
                    <a:pt x="3880850" y="2301725"/>
                  </a:lnTo>
                  <a:lnTo>
                    <a:pt x="3870539" y="2305436"/>
                  </a:lnTo>
                  <a:lnTo>
                    <a:pt x="3903986" y="2354651"/>
                  </a:lnTo>
                  <a:lnTo>
                    <a:pt x="3852800" y="2320919"/>
                  </a:lnTo>
                  <a:lnTo>
                    <a:pt x="3837710" y="2344956"/>
                  </a:lnTo>
                  <a:lnTo>
                    <a:pt x="3818162" y="2332074"/>
                  </a:lnTo>
                  <a:lnTo>
                    <a:pt x="2922529" y="2837028"/>
                  </a:lnTo>
                  <a:close/>
                </a:path>
                <a:path w="4224655" h="2880359">
                  <a:moveTo>
                    <a:pt x="4224282" y="2867582"/>
                  </a:moveTo>
                  <a:lnTo>
                    <a:pt x="3852800" y="2320919"/>
                  </a:lnTo>
                  <a:lnTo>
                    <a:pt x="3903986" y="2354651"/>
                  </a:lnTo>
                  <a:lnTo>
                    <a:pt x="4224282" y="2825965"/>
                  </a:lnTo>
                  <a:lnTo>
                    <a:pt x="4224282" y="2867582"/>
                  </a:lnTo>
                  <a:close/>
                </a:path>
                <a:path w="4224655" h="2880359">
                  <a:moveTo>
                    <a:pt x="3474263" y="2879903"/>
                  </a:moveTo>
                  <a:lnTo>
                    <a:pt x="3818162" y="2332074"/>
                  </a:lnTo>
                  <a:lnTo>
                    <a:pt x="3837710" y="2344956"/>
                  </a:lnTo>
                  <a:lnTo>
                    <a:pt x="3501902" y="2879903"/>
                  </a:lnTo>
                  <a:lnTo>
                    <a:pt x="3474263" y="2879903"/>
                  </a:lnTo>
                  <a:close/>
                </a:path>
                <a:path w="4224655" h="2880359">
                  <a:moveTo>
                    <a:pt x="2761674" y="2879902"/>
                  </a:moveTo>
                  <a:lnTo>
                    <a:pt x="2846375" y="2850294"/>
                  </a:lnTo>
                  <a:lnTo>
                    <a:pt x="1905257" y="1385133"/>
                  </a:lnTo>
                  <a:lnTo>
                    <a:pt x="1953482" y="1416914"/>
                  </a:lnTo>
                  <a:lnTo>
                    <a:pt x="2851351" y="2814773"/>
                  </a:lnTo>
                  <a:lnTo>
                    <a:pt x="2902369" y="2848395"/>
                  </a:lnTo>
                  <a:lnTo>
                    <a:pt x="2875129" y="2863752"/>
                  </a:lnTo>
                  <a:lnTo>
                    <a:pt x="2873142" y="2879902"/>
                  </a:lnTo>
                  <a:lnTo>
                    <a:pt x="2859719" y="2879902"/>
                  </a:lnTo>
                  <a:lnTo>
                    <a:pt x="2850327" y="2873713"/>
                  </a:lnTo>
                  <a:lnTo>
                    <a:pt x="2832621" y="2879902"/>
                  </a:lnTo>
                  <a:lnTo>
                    <a:pt x="2761674" y="2879902"/>
                  </a:lnTo>
                  <a:close/>
                </a:path>
                <a:path w="4224655" h="2880359">
                  <a:moveTo>
                    <a:pt x="171182" y="1881912"/>
                  </a:moveTo>
                  <a:lnTo>
                    <a:pt x="48131" y="1800820"/>
                  </a:lnTo>
                  <a:lnTo>
                    <a:pt x="1069999" y="2261259"/>
                  </a:lnTo>
                  <a:lnTo>
                    <a:pt x="1865865" y="1374300"/>
                  </a:lnTo>
                  <a:lnTo>
                    <a:pt x="1902608" y="1398515"/>
                  </a:lnTo>
                  <a:lnTo>
                    <a:pt x="1900768" y="1407808"/>
                  </a:lnTo>
                  <a:lnTo>
                    <a:pt x="1879690" y="1393917"/>
                  </a:lnTo>
                  <a:lnTo>
                    <a:pt x="1086630" y="2277766"/>
                  </a:lnTo>
                  <a:lnTo>
                    <a:pt x="1098738" y="2307121"/>
                  </a:lnTo>
                  <a:lnTo>
                    <a:pt x="1063938" y="2284187"/>
                  </a:lnTo>
                  <a:lnTo>
                    <a:pt x="171182" y="1881912"/>
                  </a:lnTo>
                  <a:close/>
                </a:path>
                <a:path w="4224655" h="2880359">
                  <a:moveTo>
                    <a:pt x="1585470" y="2879902"/>
                  </a:moveTo>
                  <a:lnTo>
                    <a:pt x="1879690" y="1393917"/>
                  </a:lnTo>
                  <a:lnTo>
                    <a:pt x="1900768" y="1407808"/>
                  </a:lnTo>
                  <a:lnTo>
                    <a:pt x="1609294" y="2879902"/>
                  </a:lnTo>
                  <a:lnTo>
                    <a:pt x="1585470" y="2879902"/>
                  </a:lnTo>
                  <a:close/>
                </a:path>
                <a:path w="4224655" h="2880359">
                  <a:moveTo>
                    <a:pt x="2849566" y="2879902"/>
                  </a:moveTo>
                  <a:lnTo>
                    <a:pt x="2850327" y="2873713"/>
                  </a:lnTo>
                  <a:lnTo>
                    <a:pt x="2859719" y="2879902"/>
                  </a:lnTo>
                  <a:lnTo>
                    <a:pt x="2849566" y="2879902"/>
                  </a:lnTo>
                  <a:close/>
                </a:path>
                <a:path w="4224655" h="2880359">
                  <a:moveTo>
                    <a:pt x="1309640" y="2879902"/>
                  </a:moveTo>
                  <a:lnTo>
                    <a:pt x="1063938" y="2284187"/>
                  </a:lnTo>
                  <a:lnTo>
                    <a:pt x="1098738" y="2307121"/>
                  </a:lnTo>
                  <a:lnTo>
                    <a:pt x="1334986" y="2879902"/>
                  </a:lnTo>
                  <a:lnTo>
                    <a:pt x="1309640" y="2879902"/>
                  </a:lnTo>
                  <a:close/>
                </a:path>
                <a:path w="4224655" h="2880359">
                  <a:moveTo>
                    <a:pt x="1114" y="1801939"/>
                  </a:moveTo>
                  <a:close/>
                </a:path>
              </a:pathLst>
            </a:custGeom>
            <a:solidFill>
              <a:srgbClr val="A6A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143999" y="1517148"/>
              <a:ext cx="9144000" cy="6886575"/>
            </a:xfrm>
            <a:custGeom>
              <a:avLst/>
              <a:gdLst/>
              <a:ahLst/>
              <a:cxnLst/>
              <a:rect l="l" t="t" r="r" b="b"/>
              <a:pathLst>
                <a:path w="9144000" h="6886575">
                  <a:moveTo>
                    <a:pt x="0" y="0"/>
                  </a:moveTo>
                  <a:lnTo>
                    <a:pt x="9143998" y="0"/>
                  </a:lnTo>
                  <a:lnTo>
                    <a:pt x="9143998" y="6886574"/>
                  </a:lnTo>
                  <a:lnTo>
                    <a:pt x="0" y="6886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1818">
                <a:alpha val="8783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8436236"/>
              <a:ext cx="3695065" cy="1851025"/>
            </a:xfrm>
            <a:custGeom>
              <a:avLst/>
              <a:gdLst/>
              <a:ahLst/>
              <a:cxnLst/>
              <a:rect l="l" t="t" r="r" b="b"/>
              <a:pathLst>
                <a:path w="3695065" h="1851025">
                  <a:moveTo>
                    <a:pt x="1735636" y="68671"/>
                  </a:moveTo>
                  <a:lnTo>
                    <a:pt x="1725211" y="61801"/>
                  </a:lnTo>
                  <a:lnTo>
                    <a:pt x="1727359" y="61984"/>
                  </a:lnTo>
                  <a:lnTo>
                    <a:pt x="1729224" y="62513"/>
                  </a:lnTo>
                  <a:lnTo>
                    <a:pt x="1731001" y="63684"/>
                  </a:lnTo>
                  <a:lnTo>
                    <a:pt x="1731080" y="63820"/>
                  </a:lnTo>
                  <a:lnTo>
                    <a:pt x="1732109" y="64554"/>
                  </a:lnTo>
                  <a:lnTo>
                    <a:pt x="1732995" y="65250"/>
                  </a:lnTo>
                  <a:lnTo>
                    <a:pt x="1735636" y="68671"/>
                  </a:lnTo>
                  <a:close/>
                </a:path>
                <a:path w="3695065" h="1851025">
                  <a:moveTo>
                    <a:pt x="0" y="1398930"/>
                  </a:moveTo>
                  <a:lnTo>
                    <a:pt x="0" y="1375434"/>
                  </a:lnTo>
                  <a:lnTo>
                    <a:pt x="544402" y="1425410"/>
                  </a:lnTo>
                  <a:lnTo>
                    <a:pt x="0" y="73998"/>
                  </a:lnTo>
                  <a:lnTo>
                    <a:pt x="0" y="0"/>
                  </a:lnTo>
                  <a:lnTo>
                    <a:pt x="1725054" y="61613"/>
                  </a:lnTo>
                  <a:lnTo>
                    <a:pt x="1725211" y="61801"/>
                  </a:lnTo>
                  <a:lnTo>
                    <a:pt x="1735636" y="68671"/>
                  </a:lnTo>
                  <a:lnTo>
                    <a:pt x="1796908" y="148047"/>
                  </a:lnTo>
                  <a:lnTo>
                    <a:pt x="1699891" y="84111"/>
                  </a:lnTo>
                  <a:lnTo>
                    <a:pt x="4915" y="23565"/>
                  </a:lnTo>
                  <a:lnTo>
                    <a:pt x="566044" y="1416504"/>
                  </a:lnTo>
                  <a:lnTo>
                    <a:pt x="597430" y="1437189"/>
                  </a:lnTo>
                  <a:lnTo>
                    <a:pt x="584840" y="1442310"/>
                  </a:lnTo>
                  <a:lnTo>
                    <a:pt x="747001" y="1577921"/>
                  </a:lnTo>
                  <a:lnTo>
                    <a:pt x="574836" y="1464461"/>
                  </a:lnTo>
                  <a:lnTo>
                    <a:pt x="574858" y="1465231"/>
                  </a:lnTo>
                  <a:lnTo>
                    <a:pt x="551012" y="1449516"/>
                  </a:lnTo>
                  <a:lnTo>
                    <a:pt x="0" y="1398930"/>
                  </a:lnTo>
                  <a:close/>
                </a:path>
                <a:path w="3695065" h="1851025">
                  <a:moveTo>
                    <a:pt x="597430" y="1437189"/>
                  </a:moveTo>
                  <a:lnTo>
                    <a:pt x="566044" y="1416504"/>
                  </a:lnTo>
                  <a:lnTo>
                    <a:pt x="1699891" y="84111"/>
                  </a:lnTo>
                  <a:lnTo>
                    <a:pt x="1796908" y="148047"/>
                  </a:lnTo>
                  <a:lnTo>
                    <a:pt x="1801926" y="154548"/>
                  </a:lnTo>
                  <a:lnTo>
                    <a:pt x="1717819" y="99119"/>
                  </a:lnTo>
                  <a:lnTo>
                    <a:pt x="602321" y="1409960"/>
                  </a:lnTo>
                  <a:lnTo>
                    <a:pt x="626002" y="1425567"/>
                  </a:lnTo>
                  <a:lnTo>
                    <a:pt x="597430" y="1437189"/>
                  </a:lnTo>
                  <a:close/>
                </a:path>
                <a:path w="3695065" h="1851025">
                  <a:moveTo>
                    <a:pt x="626002" y="1425567"/>
                  </a:moveTo>
                  <a:lnTo>
                    <a:pt x="602321" y="1409960"/>
                  </a:lnTo>
                  <a:lnTo>
                    <a:pt x="1880400" y="890068"/>
                  </a:lnTo>
                  <a:lnTo>
                    <a:pt x="1717819" y="99119"/>
                  </a:lnTo>
                  <a:lnTo>
                    <a:pt x="1801926" y="154548"/>
                  </a:lnTo>
                  <a:lnTo>
                    <a:pt x="1806196" y="160079"/>
                  </a:lnTo>
                  <a:lnTo>
                    <a:pt x="1746083" y="120463"/>
                  </a:lnTo>
                  <a:lnTo>
                    <a:pt x="1900405" y="871231"/>
                  </a:lnTo>
                  <a:lnTo>
                    <a:pt x="1919997" y="884143"/>
                  </a:lnTo>
                  <a:lnTo>
                    <a:pt x="1913490" y="891929"/>
                  </a:lnTo>
                  <a:lnTo>
                    <a:pt x="1997453" y="947262"/>
                  </a:lnTo>
                  <a:lnTo>
                    <a:pt x="1902410" y="912781"/>
                  </a:lnTo>
                  <a:lnTo>
                    <a:pt x="1895748" y="943633"/>
                  </a:lnTo>
                  <a:lnTo>
                    <a:pt x="1863326" y="922266"/>
                  </a:lnTo>
                  <a:lnTo>
                    <a:pt x="626002" y="1425567"/>
                  </a:lnTo>
                  <a:close/>
                </a:path>
                <a:path w="3695065" h="1851025">
                  <a:moveTo>
                    <a:pt x="1919997" y="884143"/>
                  </a:moveTo>
                  <a:lnTo>
                    <a:pt x="1900405" y="871231"/>
                  </a:lnTo>
                  <a:lnTo>
                    <a:pt x="2121419" y="606641"/>
                  </a:lnTo>
                  <a:lnTo>
                    <a:pt x="1746083" y="120463"/>
                  </a:lnTo>
                  <a:lnTo>
                    <a:pt x="1806196" y="160079"/>
                  </a:lnTo>
                  <a:lnTo>
                    <a:pt x="2144294" y="598072"/>
                  </a:lnTo>
                  <a:lnTo>
                    <a:pt x="2673738" y="946987"/>
                  </a:lnTo>
                  <a:lnTo>
                    <a:pt x="2138941" y="622138"/>
                  </a:lnTo>
                  <a:lnTo>
                    <a:pt x="1919997" y="884143"/>
                  </a:lnTo>
                  <a:close/>
                </a:path>
                <a:path w="3695065" h="1851025">
                  <a:moveTo>
                    <a:pt x="2673738" y="946987"/>
                  </a:moveTo>
                  <a:lnTo>
                    <a:pt x="2144294" y="598072"/>
                  </a:lnTo>
                  <a:lnTo>
                    <a:pt x="3688817" y="1536245"/>
                  </a:lnTo>
                  <a:lnTo>
                    <a:pt x="3689214" y="1536450"/>
                  </a:lnTo>
                  <a:lnTo>
                    <a:pt x="3694789" y="1546568"/>
                  </a:lnTo>
                  <a:lnTo>
                    <a:pt x="3694516" y="1548937"/>
                  </a:lnTo>
                  <a:lnTo>
                    <a:pt x="3693490" y="1551174"/>
                  </a:lnTo>
                  <a:lnTo>
                    <a:pt x="3693086" y="1552001"/>
                  </a:lnTo>
                  <a:lnTo>
                    <a:pt x="3684918" y="1566817"/>
                  </a:lnTo>
                  <a:lnTo>
                    <a:pt x="3576108" y="1495108"/>
                  </a:lnTo>
                  <a:lnTo>
                    <a:pt x="2673738" y="946987"/>
                  </a:lnTo>
                  <a:close/>
                </a:path>
                <a:path w="3695065" h="1851025">
                  <a:moveTo>
                    <a:pt x="1997453" y="947262"/>
                  </a:moveTo>
                  <a:lnTo>
                    <a:pt x="1913490" y="891929"/>
                  </a:lnTo>
                  <a:lnTo>
                    <a:pt x="3576108" y="1495108"/>
                  </a:lnTo>
                  <a:lnTo>
                    <a:pt x="3684918" y="1566817"/>
                  </a:lnTo>
                  <a:lnTo>
                    <a:pt x="3683525" y="1569344"/>
                  </a:lnTo>
                  <a:lnTo>
                    <a:pt x="3648471" y="1546243"/>
                  </a:lnTo>
                  <a:lnTo>
                    <a:pt x="1997453" y="947262"/>
                  </a:lnTo>
                  <a:close/>
                </a:path>
                <a:path w="3695065" h="1851025">
                  <a:moveTo>
                    <a:pt x="2802519" y="1850762"/>
                  </a:moveTo>
                  <a:lnTo>
                    <a:pt x="3648471" y="1546243"/>
                  </a:lnTo>
                  <a:lnTo>
                    <a:pt x="3683525" y="1569344"/>
                  </a:lnTo>
                  <a:lnTo>
                    <a:pt x="3677272" y="1580687"/>
                  </a:lnTo>
                  <a:lnTo>
                    <a:pt x="3657695" y="1567785"/>
                  </a:lnTo>
                  <a:lnTo>
                    <a:pt x="2871399" y="1850762"/>
                  </a:lnTo>
                  <a:lnTo>
                    <a:pt x="2802519" y="1850762"/>
                  </a:lnTo>
                  <a:close/>
                </a:path>
                <a:path w="3695065" h="1851025">
                  <a:moveTo>
                    <a:pt x="3501702" y="1850762"/>
                  </a:moveTo>
                  <a:lnTo>
                    <a:pt x="3657695" y="1567785"/>
                  </a:lnTo>
                  <a:lnTo>
                    <a:pt x="3677272" y="1580687"/>
                  </a:lnTo>
                  <a:lnTo>
                    <a:pt x="3528390" y="1850762"/>
                  </a:lnTo>
                  <a:lnTo>
                    <a:pt x="3501702" y="1850762"/>
                  </a:lnTo>
                  <a:close/>
                </a:path>
                <a:path w="3695065" h="1851025">
                  <a:moveTo>
                    <a:pt x="1251427" y="1850762"/>
                  </a:moveTo>
                  <a:lnTo>
                    <a:pt x="1863326" y="922266"/>
                  </a:lnTo>
                  <a:lnTo>
                    <a:pt x="1895748" y="943633"/>
                  </a:lnTo>
                  <a:lnTo>
                    <a:pt x="1890172" y="969458"/>
                  </a:lnTo>
                  <a:lnTo>
                    <a:pt x="1869226" y="955653"/>
                  </a:lnTo>
                  <a:lnTo>
                    <a:pt x="1279354" y="1850762"/>
                  </a:lnTo>
                  <a:lnTo>
                    <a:pt x="1251427" y="1850762"/>
                  </a:lnTo>
                  <a:close/>
                </a:path>
                <a:path w="3695065" h="1851025">
                  <a:moveTo>
                    <a:pt x="1675942" y="1850762"/>
                  </a:moveTo>
                  <a:lnTo>
                    <a:pt x="1869226" y="955653"/>
                  </a:lnTo>
                  <a:lnTo>
                    <a:pt x="1890172" y="969458"/>
                  </a:lnTo>
                  <a:lnTo>
                    <a:pt x="1699879" y="1850762"/>
                  </a:lnTo>
                  <a:lnTo>
                    <a:pt x="1675942" y="1850762"/>
                  </a:lnTo>
                  <a:close/>
                </a:path>
                <a:path w="3695065" h="1851025">
                  <a:moveTo>
                    <a:pt x="1036775" y="1850762"/>
                  </a:moveTo>
                  <a:lnTo>
                    <a:pt x="574836" y="1464461"/>
                  </a:lnTo>
                  <a:lnTo>
                    <a:pt x="747001" y="1577921"/>
                  </a:lnTo>
                  <a:lnTo>
                    <a:pt x="1073261" y="1850762"/>
                  </a:lnTo>
                  <a:lnTo>
                    <a:pt x="1036775" y="1850762"/>
                  </a:lnTo>
                  <a:close/>
                </a:path>
                <a:path w="3695065" h="1851025">
                  <a:moveTo>
                    <a:pt x="562489" y="1850762"/>
                  </a:moveTo>
                  <a:lnTo>
                    <a:pt x="551012" y="1449516"/>
                  </a:lnTo>
                  <a:lnTo>
                    <a:pt x="574858" y="1465231"/>
                  </a:lnTo>
                  <a:lnTo>
                    <a:pt x="585883" y="1850762"/>
                  </a:lnTo>
                  <a:lnTo>
                    <a:pt x="562489" y="1850762"/>
                  </a:lnTo>
                  <a:close/>
                </a:path>
              </a:pathLst>
            </a:custGeom>
            <a:solidFill>
              <a:srgbClr val="A6A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74780" y="6561444"/>
              <a:ext cx="76200" cy="7619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74780" y="4258624"/>
              <a:ext cx="76200" cy="7619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74780" y="2017552"/>
              <a:ext cx="76200" cy="76199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17525">
              <a:lnSpc>
                <a:spcPct val="106800"/>
              </a:lnSpc>
              <a:spcBef>
                <a:spcPts val="100"/>
              </a:spcBef>
            </a:pPr>
            <a:r>
              <a:rPr b="1" spc="-535" dirty="0">
                <a:latin typeface="Arial"/>
                <a:cs typeface="Arial"/>
              </a:rPr>
              <a:t>1</a:t>
            </a:r>
            <a:r>
              <a:rPr b="1" spc="-150" dirty="0">
                <a:latin typeface="Arial"/>
                <a:cs typeface="Arial"/>
              </a:rPr>
              <a:t>7</a:t>
            </a:r>
            <a:r>
              <a:rPr b="1" spc="100" dirty="0">
                <a:latin typeface="Arial"/>
                <a:cs typeface="Arial"/>
              </a:rPr>
              <a:t> </a:t>
            </a:r>
            <a:r>
              <a:rPr b="1" spc="-60" dirty="0">
                <a:latin typeface="Arial"/>
                <a:cs typeface="Arial"/>
              </a:rPr>
              <a:t>A</a:t>
            </a:r>
            <a:r>
              <a:rPr b="1" dirty="0">
                <a:latin typeface="Arial"/>
                <a:cs typeface="Arial"/>
              </a:rPr>
              <a:t>g</a:t>
            </a:r>
            <a:r>
              <a:rPr b="1" spc="-120" dirty="0">
                <a:latin typeface="Arial"/>
                <a:cs typeface="Arial"/>
              </a:rPr>
              <a:t>u</a:t>
            </a:r>
            <a:r>
              <a:rPr b="1" spc="-320" dirty="0">
                <a:latin typeface="Arial"/>
                <a:cs typeface="Arial"/>
              </a:rPr>
              <a:t>s</a:t>
            </a:r>
            <a:r>
              <a:rPr b="1" spc="95" dirty="0">
                <a:latin typeface="Arial"/>
                <a:cs typeface="Arial"/>
              </a:rPr>
              <a:t>t</a:t>
            </a:r>
            <a:r>
              <a:rPr b="1" spc="-120" dirty="0">
                <a:latin typeface="Arial"/>
                <a:cs typeface="Arial"/>
              </a:rPr>
              <a:t>u</a:t>
            </a:r>
            <a:r>
              <a:rPr b="1" spc="-215" dirty="0">
                <a:latin typeface="Arial"/>
                <a:cs typeface="Arial"/>
              </a:rPr>
              <a:t>s  </a:t>
            </a:r>
            <a:r>
              <a:rPr spc="-10" dirty="0">
                <a:hlinkClick r:id="rId4"/>
              </a:rPr>
              <a:t>h</a:t>
            </a:r>
            <a:r>
              <a:rPr spc="195" dirty="0">
                <a:hlinkClick r:id="rId4"/>
              </a:rPr>
              <a:t>tt</a:t>
            </a:r>
            <a:r>
              <a:rPr spc="85" dirty="0">
                <a:hlinkClick r:id="rId4"/>
              </a:rPr>
              <a:t>p</a:t>
            </a:r>
            <a:r>
              <a:rPr spc="-225" dirty="0">
                <a:hlinkClick r:id="rId4"/>
              </a:rPr>
              <a:t>s</a:t>
            </a:r>
            <a:r>
              <a:rPr spc="-240" dirty="0">
                <a:hlinkClick r:id="rId4"/>
              </a:rPr>
              <a:t>:</a:t>
            </a:r>
            <a:r>
              <a:rPr spc="254" dirty="0">
                <a:hlinkClick r:id="rId4"/>
              </a:rPr>
              <a:t>//</a:t>
            </a:r>
            <a:r>
              <a:rPr spc="-114" dirty="0">
                <a:hlinkClick r:id="rId4"/>
              </a:rPr>
              <a:t>www</a:t>
            </a:r>
            <a:r>
              <a:rPr spc="-265" dirty="0">
                <a:hlinkClick r:id="rId4"/>
              </a:rPr>
              <a:t>.</a:t>
            </a:r>
            <a:r>
              <a:rPr spc="195" dirty="0">
                <a:hlinkClick r:id="rId4"/>
              </a:rPr>
              <a:t>t</a:t>
            </a:r>
            <a:r>
              <a:rPr spc="60" dirty="0">
                <a:hlinkClick r:id="rId4"/>
              </a:rPr>
              <a:t>i</a:t>
            </a:r>
            <a:r>
              <a:rPr spc="-5" dirty="0">
                <a:hlinkClick r:id="rId4"/>
              </a:rPr>
              <a:t>k</a:t>
            </a:r>
            <a:r>
              <a:rPr spc="195" dirty="0">
                <a:hlinkClick r:id="rId4"/>
              </a:rPr>
              <a:t>t</a:t>
            </a:r>
            <a:r>
              <a:rPr spc="-30" dirty="0">
                <a:hlinkClick r:id="rId4"/>
              </a:rPr>
              <a:t>o</a:t>
            </a:r>
            <a:r>
              <a:rPr spc="-5" dirty="0">
                <a:hlinkClick r:id="rId4"/>
              </a:rPr>
              <a:t>k</a:t>
            </a:r>
            <a:r>
              <a:rPr spc="-265" dirty="0">
                <a:hlinkClick r:id="rId4"/>
              </a:rPr>
              <a:t>.</a:t>
            </a:r>
            <a:r>
              <a:rPr spc="-110" dirty="0">
                <a:hlinkClick r:id="rId4"/>
              </a:rPr>
              <a:t>c</a:t>
            </a:r>
            <a:r>
              <a:rPr spc="-30" dirty="0">
                <a:hlinkClick r:id="rId4"/>
              </a:rPr>
              <a:t>o</a:t>
            </a:r>
            <a:r>
              <a:rPr spc="-20" dirty="0">
                <a:hlinkClick r:id="rId4"/>
              </a:rPr>
              <a:t>m</a:t>
            </a:r>
            <a:r>
              <a:rPr spc="254" dirty="0">
                <a:hlinkClick r:id="rId4"/>
              </a:rPr>
              <a:t>/</a:t>
            </a:r>
            <a:r>
              <a:rPr spc="25" dirty="0">
                <a:hlinkClick r:id="rId4"/>
              </a:rPr>
              <a:t>@</a:t>
            </a:r>
            <a:r>
              <a:rPr spc="-30" dirty="0">
                <a:hlinkClick r:id="rId4"/>
              </a:rPr>
              <a:t>o</a:t>
            </a:r>
            <a:r>
              <a:rPr spc="-225" dirty="0">
                <a:hlinkClick r:id="rId4"/>
              </a:rPr>
              <a:t>s</a:t>
            </a:r>
            <a:r>
              <a:rPr spc="60" dirty="0">
                <a:hlinkClick r:id="rId4"/>
              </a:rPr>
              <a:t>i</a:t>
            </a:r>
            <a:r>
              <a:rPr spc="-225" dirty="0">
                <a:hlinkClick r:id="rId4"/>
              </a:rPr>
              <a:t>s</a:t>
            </a:r>
            <a:r>
              <a:rPr spc="-20" dirty="0">
                <a:hlinkClick r:id="rId4"/>
              </a:rPr>
              <a:t>m</a:t>
            </a:r>
            <a:r>
              <a:rPr spc="-30" dirty="0">
                <a:hlinkClick r:id="rId4"/>
              </a:rPr>
              <a:t>o</a:t>
            </a:r>
            <a:r>
              <a:rPr spc="-5" dirty="0">
                <a:hlinkClick r:id="rId4"/>
              </a:rPr>
              <a:t>k</a:t>
            </a:r>
            <a:r>
              <a:rPr spc="60" dirty="0">
                <a:hlinkClick r:id="rId4"/>
              </a:rPr>
              <a:t>l</a:t>
            </a:r>
            <a:r>
              <a:rPr spc="-90" dirty="0">
                <a:hlinkClick r:id="rId4"/>
              </a:rPr>
              <a:t>e</a:t>
            </a:r>
            <a:r>
              <a:rPr spc="195" dirty="0">
                <a:hlinkClick r:id="rId4"/>
              </a:rPr>
              <a:t>t</a:t>
            </a:r>
            <a:r>
              <a:rPr spc="254" dirty="0">
                <a:hlinkClick r:id="rId4"/>
              </a:rPr>
              <a:t>/</a:t>
            </a:r>
            <a:r>
              <a:rPr spc="-15" dirty="0">
                <a:hlinkClick r:id="rId4"/>
              </a:rPr>
              <a:t>v</a:t>
            </a:r>
            <a:r>
              <a:rPr spc="60" dirty="0">
                <a:hlinkClick r:id="rId4"/>
              </a:rPr>
              <a:t>i</a:t>
            </a:r>
            <a:r>
              <a:rPr spc="85" dirty="0">
                <a:hlinkClick r:id="rId4"/>
              </a:rPr>
              <a:t>d</a:t>
            </a:r>
            <a:r>
              <a:rPr spc="-90" dirty="0">
                <a:hlinkClick r:id="rId4"/>
              </a:rPr>
              <a:t>e</a:t>
            </a:r>
            <a:r>
              <a:rPr spc="-30" dirty="0">
                <a:hlinkClick r:id="rId4"/>
              </a:rPr>
              <a:t>o</a:t>
            </a:r>
            <a:r>
              <a:rPr spc="254" dirty="0">
                <a:hlinkClick r:id="rId4"/>
              </a:rPr>
              <a:t>/</a:t>
            </a:r>
            <a:r>
              <a:rPr spc="-160" dirty="0">
                <a:hlinkClick r:id="rId4"/>
              </a:rPr>
              <a:t>7</a:t>
            </a:r>
            <a:r>
              <a:rPr spc="-545" dirty="0">
                <a:hlinkClick r:id="rId4"/>
              </a:rPr>
              <a:t>1</a:t>
            </a:r>
            <a:r>
              <a:rPr spc="-80" dirty="0">
                <a:hlinkClick r:id="rId4"/>
              </a:rPr>
              <a:t>3</a:t>
            </a:r>
            <a:r>
              <a:rPr spc="-30" dirty="0">
                <a:hlinkClick r:id="rId4"/>
              </a:rPr>
              <a:t>2</a:t>
            </a:r>
            <a:r>
              <a:rPr spc="-80" dirty="0">
                <a:hlinkClick r:id="rId4"/>
              </a:rPr>
              <a:t>8</a:t>
            </a:r>
            <a:r>
              <a:rPr spc="-50" dirty="0">
                <a:hlinkClick r:id="rId4"/>
              </a:rPr>
              <a:t>4</a:t>
            </a:r>
            <a:r>
              <a:rPr spc="-160" dirty="0">
                <a:hlinkClick r:id="rId4"/>
              </a:rPr>
              <a:t>7</a:t>
            </a:r>
            <a:r>
              <a:rPr spc="-30" dirty="0">
                <a:hlinkClick r:id="rId4"/>
              </a:rPr>
              <a:t>22</a:t>
            </a:r>
            <a:r>
              <a:rPr spc="-545" dirty="0">
                <a:hlinkClick r:id="rId4"/>
              </a:rPr>
              <a:t>1</a:t>
            </a:r>
            <a:r>
              <a:rPr spc="-45" dirty="0">
                <a:hlinkClick r:id="rId4"/>
              </a:rPr>
              <a:t>9</a:t>
            </a:r>
            <a:r>
              <a:rPr spc="-30" dirty="0">
                <a:hlinkClick r:id="rId4"/>
              </a:rPr>
              <a:t>2</a:t>
            </a:r>
            <a:r>
              <a:rPr spc="-545" dirty="0">
                <a:hlinkClick r:id="rId4"/>
              </a:rPr>
              <a:t>1</a:t>
            </a:r>
            <a:r>
              <a:rPr spc="-50" dirty="0">
                <a:hlinkClick r:id="rId4"/>
              </a:rPr>
              <a:t>4</a:t>
            </a:r>
            <a:r>
              <a:rPr spc="160" dirty="0">
                <a:hlinkClick r:id="rId4"/>
              </a:rPr>
              <a:t>0</a:t>
            </a:r>
            <a:r>
              <a:rPr spc="-30" dirty="0">
                <a:hlinkClick r:id="rId4"/>
              </a:rPr>
              <a:t>2</a:t>
            </a:r>
            <a:r>
              <a:rPr spc="-545" dirty="0">
                <a:hlinkClick r:id="rId4"/>
              </a:rPr>
              <a:t>1</a:t>
            </a:r>
            <a:r>
              <a:rPr spc="-60" dirty="0">
                <a:hlinkClick r:id="rId4"/>
              </a:rPr>
              <a:t>3 </a:t>
            </a:r>
            <a:r>
              <a:rPr spc="-40" dirty="0"/>
              <a:t> </a:t>
            </a:r>
            <a:r>
              <a:rPr spc="-140" dirty="0"/>
              <a:t>9?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9366805" y="2961162"/>
            <a:ext cx="8587105" cy="5350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7940">
              <a:lnSpc>
                <a:spcPct val="106800"/>
              </a:lnSpc>
              <a:spcBef>
                <a:spcPts val="100"/>
              </a:spcBef>
            </a:pPr>
            <a:r>
              <a:rPr sz="2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is_from_webapp=1&amp;sender_device=pc&amp;web_id=713391132550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190" dirty="0">
                <a:solidFill>
                  <a:srgbClr val="FFFFFF"/>
                </a:solidFill>
                <a:latin typeface="Microsoft Sans Serif"/>
                <a:cs typeface="Microsoft Sans Serif"/>
              </a:rPr>
              <a:t>8912641</a:t>
            </a:r>
            <a:endParaRPr sz="2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000">
              <a:latin typeface="Microsoft Sans Serif"/>
              <a:cs typeface="Microsoft Sans Serif"/>
            </a:endParaRPr>
          </a:p>
          <a:p>
            <a:pPr marL="12700" marR="113664" indent="517525">
              <a:lnSpc>
                <a:spcPct val="106800"/>
              </a:lnSpc>
            </a:pPr>
            <a:r>
              <a:rPr sz="24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Classmeet </a:t>
            </a:r>
            <a:r>
              <a:rPr sz="24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Microsoft Sans Serif"/>
                <a:cs typeface="Microsoft Sans Serif"/>
                <a:hlinkClick r:id="rId5"/>
              </a:rPr>
              <a:t>https://www.tiktok.com/@osismoklet/video/71129820013506102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02?</a:t>
            </a:r>
            <a:endParaRPr sz="2400">
              <a:latin typeface="Microsoft Sans Serif"/>
              <a:cs typeface="Microsoft Sans Serif"/>
            </a:endParaRPr>
          </a:p>
          <a:p>
            <a:pPr marL="12700" marR="27940">
              <a:lnSpc>
                <a:spcPct val="106800"/>
              </a:lnSpc>
            </a:pPr>
            <a:r>
              <a:rPr sz="2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is_from_webapp=1&amp;sender_device=pc&amp;web_id=713391132550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190" dirty="0">
                <a:solidFill>
                  <a:srgbClr val="FFFFFF"/>
                </a:solidFill>
                <a:latin typeface="Microsoft Sans Serif"/>
                <a:cs typeface="Microsoft Sans Serif"/>
              </a:rPr>
              <a:t>8912641</a:t>
            </a:r>
            <a:endParaRPr sz="2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400">
              <a:latin typeface="Microsoft Sans Serif"/>
              <a:cs typeface="Microsoft Sans Serif"/>
            </a:endParaRPr>
          </a:p>
          <a:p>
            <a:pPr marL="12700" marR="5080" indent="517525">
              <a:lnSpc>
                <a:spcPct val="106800"/>
              </a:lnSpc>
            </a:pPr>
            <a:r>
              <a:rPr sz="24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Kartini</a:t>
            </a:r>
            <a:r>
              <a:rPr sz="24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Day </a:t>
            </a:r>
            <a:r>
              <a:rPr sz="24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Microsoft Sans Serif"/>
                <a:cs typeface="Microsoft Sans Serif"/>
                <a:hlinkClick r:id="rId6"/>
              </a:rPr>
              <a:t>https://www.tiktok.com/@osismoklet/video/70920105074182423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285" dirty="0">
                <a:solidFill>
                  <a:srgbClr val="FFFFFF"/>
                </a:solidFill>
                <a:latin typeface="Microsoft Sans Serif"/>
                <a:cs typeface="Microsoft Sans Serif"/>
              </a:rPr>
              <a:t>31?</a:t>
            </a:r>
            <a:endParaRPr sz="2400">
              <a:latin typeface="Microsoft Sans Serif"/>
              <a:cs typeface="Microsoft Sans Serif"/>
            </a:endParaRPr>
          </a:p>
          <a:p>
            <a:pPr marL="12700" marR="27940">
              <a:lnSpc>
                <a:spcPct val="106800"/>
              </a:lnSpc>
            </a:pPr>
            <a:r>
              <a:rPr sz="2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is_from_webapp=1&amp;sender_device=pc&amp;web_id=713391132550 </a:t>
            </a:r>
            <a:r>
              <a:rPr sz="2400" spc="-6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400" spc="-190" dirty="0">
                <a:solidFill>
                  <a:srgbClr val="FFFFFF"/>
                </a:solidFill>
                <a:latin typeface="Microsoft Sans Serif"/>
                <a:cs typeface="Microsoft Sans Serif"/>
              </a:rPr>
              <a:t>8912641</a:t>
            </a:r>
            <a:endParaRPr sz="2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64901" y="3257925"/>
            <a:ext cx="11144250" cy="231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0" b="1" dirty="0">
                <a:solidFill>
                  <a:srgbClr val="FFFFFF"/>
                </a:solidFill>
                <a:latin typeface="Arial"/>
                <a:cs typeface="Arial"/>
              </a:rPr>
              <a:t>Terimakasih</a:t>
            </a:r>
            <a:endParaRPr sz="15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407175" y="6216155"/>
            <a:ext cx="347408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FFFFF"/>
                </a:solidFill>
                <a:latin typeface="Microsoft Sans Serif"/>
                <a:cs typeface="Microsoft Sans Serif"/>
              </a:rPr>
              <a:t>https://smktelkom-mlg.sch.id/</a:t>
            </a:r>
            <a:endParaRPr sz="21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227</Words>
  <Application>Microsoft Office PowerPoint</Application>
  <PresentationFormat>Custom</PresentationFormat>
  <Paragraphs>29</Paragraphs>
  <Slides>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</vt:lpstr>
      <vt:lpstr>Calibri</vt:lpstr>
      <vt:lpstr>Microsoft Sans Serif</vt:lpstr>
      <vt:lpstr>Tahoma</vt:lpstr>
      <vt:lpstr>Office Theme</vt:lpstr>
      <vt:lpstr>SMK TELKOMMALANG</vt:lpstr>
      <vt:lpstr>Tentang Moklet</vt:lpstr>
      <vt:lpstr>PROFIL SMK TELKOM</vt:lpstr>
      <vt:lpstr>Jurusan</vt:lpstr>
      <vt:lpstr>RPL</vt:lpstr>
      <vt:lpstr>17 Agustus  https://www.tiktok.com/@osismoklet/video/713284722192140213  9?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Merah Putih Simpel Modern Profesional Bisnis Perusahaan Presentasi</dc:title>
  <dc:creator>AMANDANIA PUTRI NAILA 30 TKJ</dc:creator>
  <cp:keywords>DAFKbtXpVAc,BAEokskhCwc</cp:keywords>
  <cp:lastModifiedBy>Dimas prayogo</cp:lastModifiedBy>
  <cp:revision>1</cp:revision>
  <dcterms:created xsi:type="dcterms:W3CDTF">2022-08-28T11:10:38Z</dcterms:created>
  <dcterms:modified xsi:type="dcterms:W3CDTF">2022-08-28T12:58:13Z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2022-08-27T00:00:00Z</vt:filetime>
  </property>
  <property fmtid="{D5CDD505-2E9C-101B-9397-08002B2CF9AE}" pid="3" name="Creator">
    <vt:lpwstr>Canva</vt:lpwstr>
  </property>
  <property fmtid="{D5CDD505-2E9C-101B-9397-08002B2CF9AE}" pid="4" name="LastSaved">
    <vt:filetime>2022-08-27T00:00:00Z</vt:filetime>
  </property>
</Properties>
</file>